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slideLayouts/slideLayout1.xml" ContentType="application/vnd.openxmlformats-officedocument.presentationml.slideLayou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ppt/revisionInfo.xml" ContentType="application/vnd.ms-powerpoint.revisioninfo+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77" r:id="rId2"/>
    <p:sldId id="2147470291" r:id="rId3"/>
    <p:sldId id="286" r:id="rId4"/>
    <p:sldId id="285" r:id="rId5"/>
    <p:sldId id="278" r:id="rId6"/>
    <p:sldId id="287" r:id="rId7"/>
    <p:sldId id="288" r:id="rId8"/>
    <p:sldId id="2147470294" r:id="rId9"/>
    <p:sldId id="2147470295" r:id="rId10"/>
    <p:sldId id="291" r:id="rId11"/>
    <p:sldId id="2147470296" r:id="rId12"/>
    <p:sldId id="2147470293" r:id="rId13"/>
    <p:sldId id="3310" r:id="rId14"/>
    <p:sldId id="2147470283" r:id="rId15"/>
    <p:sldId id="2147470284" r:id="rId16"/>
    <p:sldId id="297" r:id="rId17"/>
    <p:sldId id="2147470285" r:id="rId18"/>
    <p:sldId id="2147470292" r:id="rId19"/>
    <p:sldId id="2147470286" r:id="rId20"/>
    <p:sldId id="214747028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11A451-4D84-4A4C-BDA8-8B7D2E16D746}" v="1" dt="2022-03-18T13:30:27.0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78912"/>
  </p:normalViewPr>
  <p:slideViewPr>
    <p:cSldViewPr snapToGrid="0" snapToObjects="1">
      <p:cViewPr varScale="1">
        <p:scale>
          <a:sx n="60" d="100"/>
          <a:sy n="60" d="100"/>
        </p:scale>
        <p:origin x="1736"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5/10/relationships/revisionInfo" Target="revisionInfo.xml"/><Relationship Id="rId30"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470935174046203"/>
          <c:y val="0.1055508670305815"/>
          <c:w val="0.84842517344727419"/>
          <c:h val="0.76748654235442038"/>
        </c:manualLayout>
      </c:layout>
      <c:barChart>
        <c:barDir val="col"/>
        <c:grouping val="clustered"/>
        <c:varyColors val="0"/>
        <c:ser>
          <c:idx val="0"/>
          <c:order val="0"/>
          <c:tx>
            <c:strRef>
              <c:f>Sheet1!$B$1</c:f>
              <c:strCache>
                <c:ptCount val="1"/>
                <c:pt idx="0">
                  <c:v>Card Txns</c:v>
                </c:pt>
              </c:strCache>
            </c:strRef>
          </c:tx>
          <c:spPr>
            <a:solidFill>
              <a:schemeClr val="accent1"/>
            </a:solidFill>
            <a:ln>
              <a:noFill/>
            </a:ln>
            <a:effectLst/>
          </c:spPr>
          <c:invertIfNegative val="0"/>
          <c:cat>
            <c:strRef>
              <c:f>Sheet1!$A$2:$A$5</c:f>
              <c:strCache>
                <c:ptCount val="1"/>
                <c:pt idx="0">
                  <c:v>% Increase Nov 19-Nov 21</c:v>
                </c:pt>
              </c:strCache>
            </c:strRef>
          </c:cat>
          <c:val>
            <c:numRef>
              <c:f>Sheet1!$B$2:$B$5</c:f>
              <c:numCache>
                <c:formatCode>General</c:formatCode>
                <c:ptCount val="4"/>
                <c:pt idx="0" formatCode="0%">
                  <c:v>0.17</c:v>
                </c:pt>
              </c:numCache>
            </c:numRef>
          </c:val>
          <c:extLst>
            <c:ext xmlns:c16="http://schemas.microsoft.com/office/drawing/2014/chart" uri="{C3380CC4-5D6E-409C-BE32-E72D297353CC}">
              <c16:uniqueId val="{00000000-3521-4448-BEBF-479BF53C14B5}"/>
            </c:ext>
          </c:extLst>
        </c:ser>
        <c:ser>
          <c:idx val="1"/>
          <c:order val="1"/>
          <c:tx>
            <c:strRef>
              <c:f>Sheet1!$C$1</c:f>
              <c:strCache>
                <c:ptCount val="1"/>
                <c:pt idx="0">
                  <c:v>Credit Card Txns</c:v>
                </c:pt>
              </c:strCache>
            </c:strRef>
          </c:tx>
          <c:spPr>
            <a:solidFill>
              <a:schemeClr val="accent2"/>
            </a:solidFill>
            <a:ln>
              <a:noFill/>
            </a:ln>
            <a:effectLst/>
          </c:spPr>
          <c:invertIfNegative val="0"/>
          <c:cat>
            <c:strRef>
              <c:f>Sheet1!$A$2:$A$5</c:f>
              <c:strCache>
                <c:ptCount val="1"/>
                <c:pt idx="0">
                  <c:v>% Increase Nov 19-Nov 21</c:v>
                </c:pt>
              </c:strCache>
            </c:strRef>
          </c:cat>
          <c:val>
            <c:numRef>
              <c:f>Sheet1!$C$2:$C$5</c:f>
              <c:numCache>
                <c:formatCode>General</c:formatCode>
                <c:ptCount val="4"/>
                <c:pt idx="0" formatCode="0%">
                  <c:v>0.54</c:v>
                </c:pt>
              </c:numCache>
            </c:numRef>
          </c:val>
          <c:extLst>
            <c:ext xmlns:c16="http://schemas.microsoft.com/office/drawing/2014/chart" uri="{C3380CC4-5D6E-409C-BE32-E72D297353CC}">
              <c16:uniqueId val="{00000001-3521-4448-BEBF-479BF53C14B5}"/>
            </c:ext>
          </c:extLst>
        </c:ser>
        <c:ser>
          <c:idx val="2"/>
          <c:order val="2"/>
          <c:tx>
            <c:strRef>
              <c:f>Sheet1!$D$1</c:f>
              <c:strCache>
                <c:ptCount val="1"/>
                <c:pt idx="0">
                  <c:v>Debit Card Txns</c:v>
                </c:pt>
              </c:strCache>
            </c:strRef>
          </c:tx>
          <c:spPr>
            <a:solidFill>
              <a:schemeClr val="accent3"/>
            </a:solidFill>
            <a:ln>
              <a:noFill/>
            </a:ln>
            <a:effectLst/>
          </c:spPr>
          <c:invertIfNegative val="0"/>
          <c:cat>
            <c:strRef>
              <c:f>Sheet1!$A$2:$A$5</c:f>
              <c:strCache>
                <c:ptCount val="1"/>
                <c:pt idx="0">
                  <c:v>% Increase Nov 19-Nov 21</c:v>
                </c:pt>
              </c:strCache>
            </c:strRef>
          </c:cat>
          <c:val>
            <c:numRef>
              <c:f>Sheet1!$D$2:$D$5</c:f>
              <c:numCache>
                <c:formatCode>General</c:formatCode>
                <c:ptCount val="4"/>
                <c:pt idx="0" formatCode="0%">
                  <c:v>0.8</c:v>
                </c:pt>
              </c:numCache>
            </c:numRef>
          </c:val>
          <c:extLst>
            <c:ext xmlns:c16="http://schemas.microsoft.com/office/drawing/2014/chart" uri="{C3380CC4-5D6E-409C-BE32-E72D297353CC}">
              <c16:uniqueId val="{00000002-3521-4448-BEBF-479BF53C14B5}"/>
            </c:ext>
          </c:extLst>
        </c:ser>
        <c:dLbls>
          <c:showLegendKey val="0"/>
          <c:showVal val="0"/>
          <c:showCatName val="0"/>
          <c:showSerName val="0"/>
          <c:showPercent val="0"/>
          <c:showBubbleSize val="0"/>
        </c:dLbls>
        <c:gapWidth val="219"/>
        <c:overlap val="-27"/>
        <c:axId val="1322406959"/>
        <c:axId val="1322405711"/>
      </c:barChart>
      <c:catAx>
        <c:axId val="13224069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Poppins" pitchFamily="2" charset="77"/>
                <a:ea typeface="+mn-ea"/>
                <a:cs typeface="Poppins" pitchFamily="2" charset="77"/>
              </a:defRPr>
            </a:pPr>
            <a:endParaRPr lang="en-US"/>
          </a:p>
        </c:txPr>
        <c:crossAx val="1322405711"/>
        <c:crosses val="autoZero"/>
        <c:auto val="1"/>
        <c:lblAlgn val="ctr"/>
        <c:lblOffset val="100"/>
        <c:noMultiLvlLbl val="0"/>
      </c:catAx>
      <c:valAx>
        <c:axId val="132240571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Poppins" pitchFamily="2" charset="77"/>
                <a:ea typeface="+mn-ea"/>
                <a:cs typeface="Poppins" pitchFamily="2" charset="77"/>
              </a:defRPr>
            </a:pPr>
            <a:endParaRPr lang="en-US"/>
          </a:p>
        </c:txPr>
        <c:crossAx val="1322406959"/>
        <c:crosses val="autoZero"/>
        <c:crossBetween val="between"/>
      </c:valAx>
      <c:spPr>
        <a:noFill/>
        <a:ln>
          <a:noFill/>
        </a:ln>
        <a:effectLst/>
      </c:spPr>
    </c:plotArea>
    <c:legend>
      <c:legendPos val="t"/>
      <c:layout>
        <c:manualLayout>
          <c:xMode val="edge"/>
          <c:yMode val="edge"/>
          <c:x val="0.12844429662973339"/>
          <c:y val="4.2987065452834587E-2"/>
          <c:w val="0.72642952163406638"/>
          <c:h val="4.506314758102684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Poppins" pitchFamily="2" charset="77"/>
              <a:ea typeface="+mn-ea"/>
              <a:cs typeface="Poppins" pitchFamily="2" charset="77"/>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Poppins" pitchFamily="2" charset="77"/>
          <a:cs typeface="Poppins" pitchFamily="2" charset="77"/>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C8810AF-305E-F14B-BF67-A2A6F4EFA00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FCEC7AD-3AB6-FA4C-908E-6339E9609D7F}"/>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62773C-A36C-D240-8124-AC7941C4E550}" type="datetimeFigureOut">
              <a:rPr lang="en-US" smtClean="0"/>
              <a:t>3/18/2022</a:t>
            </a:fld>
            <a:endParaRPr lang="en-US"/>
          </a:p>
        </p:txBody>
      </p:sp>
      <p:sp>
        <p:nvSpPr>
          <p:cNvPr id="4" name="Slide Image Placeholder 3">
            <a:extLst>
              <a:ext uri="{FF2B5EF4-FFF2-40B4-BE49-F238E27FC236}">
                <a16:creationId xmlns:a16="http://schemas.microsoft.com/office/drawing/2014/main" id="{2D89834A-B2AE-7941-80A2-6BCFE8030C6C}"/>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a:extLst>
              <a:ext uri="{FF2B5EF4-FFF2-40B4-BE49-F238E27FC236}">
                <a16:creationId xmlns:a16="http://schemas.microsoft.com/office/drawing/2014/main" id="{99D97F20-29CD-BC45-B4F3-888B50AC7090}"/>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a:extLst>
              <a:ext uri="{FF2B5EF4-FFF2-40B4-BE49-F238E27FC236}">
                <a16:creationId xmlns:a16="http://schemas.microsoft.com/office/drawing/2014/main" id="{CE28B8F9-EDC3-D748-ADDC-165AAAFF5254}"/>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a:extLst>
              <a:ext uri="{FF2B5EF4-FFF2-40B4-BE49-F238E27FC236}">
                <a16:creationId xmlns:a16="http://schemas.microsoft.com/office/drawing/2014/main" id="{EE4444A5-9B0D-614F-8289-E479EE3F0BB2}"/>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3D5A8B-4298-0A4D-A1C7-46D174A98BA6}"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3D5A8B-4298-0A4D-A1C7-46D174A98BA6}" type="slidenum">
              <a:rPr lang="en-US" smtClean="0"/>
              <a:t>1</a:t>
            </a:fld>
            <a:endParaRPr lang="en-US"/>
          </a:p>
        </p:txBody>
      </p:sp>
    </p:spTree>
    <p:extLst>
      <p:ext uri="{BB962C8B-B14F-4D97-AF65-F5344CB8AC3E}">
        <p14:creationId xmlns:p14="http://schemas.microsoft.com/office/powerpoint/2010/main" val="3055804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While BNPL is one of the fastest growing trends it </a:t>
            </a:r>
            <a:r>
              <a:rPr lang="en-GB" err="1"/>
              <a:t>infact</a:t>
            </a:r>
            <a:r>
              <a:rPr lang="en-GB"/>
              <a:t> may be the easiest Fintech concept to explain if you are asked to explain it to your granny</a:t>
            </a:r>
          </a:p>
          <a:p>
            <a:endParaRPr lang="en-GB"/>
          </a:p>
          <a:p>
            <a:r>
              <a:rPr lang="en-GB"/>
              <a:t>Consumers need to spread payments over time particularly with the ongoing increases in the cost of living and BNPL is the digital re-imagination of the “dollar down, dollar a week” of the Singer Sewing Machine co</a:t>
            </a:r>
          </a:p>
          <a:p>
            <a:endParaRPr lang="en-US"/>
          </a:p>
        </p:txBody>
      </p:sp>
      <p:sp>
        <p:nvSpPr>
          <p:cNvPr id="4" name="Slide Number Placeholder 3"/>
          <p:cNvSpPr>
            <a:spLocks noGrp="1"/>
          </p:cNvSpPr>
          <p:nvPr>
            <p:ph type="sldNum" sz="quarter" idx="5"/>
          </p:nvPr>
        </p:nvSpPr>
        <p:spPr/>
        <p:txBody>
          <a:bodyPr/>
          <a:lstStyle/>
          <a:p>
            <a:fld id="{C4FFFA80-4D39-DA4C-83A8-CB8C338740EA}" type="slidenum">
              <a:rPr lang="en-US" smtClean="0"/>
              <a:t>10</a:t>
            </a:fld>
            <a:endParaRPr lang="en-US"/>
          </a:p>
        </p:txBody>
      </p:sp>
    </p:spTree>
    <p:extLst>
      <p:ext uri="{BB962C8B-B14F-4D97-AF65-F5344CB8AC3E}">
        <p14:creationId xmlns:p14="http://schemas.microsoft.com/office/powerpoint/2010/main" val="2504993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Choice and convenience may have to be balanced against the possibility of a crowded checkout and the risk of customer confusion</a:t>
            </a:r>
          </a:p>
          <a:p>
            <a:endParaRPr lang="en-US" dirty="0"/>
          </a:p>
        </p:txBody>
      </p:sp>
      <p:sp>
        <p:nvSpPr>
          <p:cNvPr id="4" name="Slide Number Placeholder 3"/>
          <p:cNvSpPr>
            <a:spLocks noGrp="1"/>
          </p:cNvSpPr>
          <p:nvPr>
            <p:ph type="sldNum" sz="quarter" idx="5"/>
          </p:nvPr>
        </p:nvSpPr>
        <p:spPr/>
        <p:txBody>
          <a:bodyPr/>
          <a:lstStyle/>
          <a:p>
            <a:fld id="{C4FFFA80-4D39-DA4C-83A8-CB8C338740EA}" type="slidenum">
              <a:rPr lang="en-US" smtClean="0"/>
              <a:t>11</a:t>
            </a:fld>
            <a:endParaRPr lang="en-US"/>
          </a:p>
        </p:txBody>
      </p:sp>
    </p:spTree>
    <p:extLst>
      <p:ext uri="{BB962C8B-B14F-4D97-AF65-F5344CB8AC3E}">
        <p14:creationId xmlns:p14="http://schemas.microsoft.com/office/powerpoint/2010/main" val="2711371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How do you get consumers off the couch and back into the high street store?</a:t>
            </a:r>
          </a:p>
          <a:p>
            <a:endParaRPr lang="en-GB" dirty="0"/>
          </a:p>
          <a:p>
            <a:r>
              <a:rPr lang="en-GB" dirty="0"/>
              <a:t>Lego – “Play well”</a:t>
            </a:r>
          </a:p>
          <a:p>
            <a:r>
              <a:rPr lang="en-GB" dirty="0"/>
              <a:t>The enemy of any parent walking barefoot!</a:t>
            </a:r>
          </a:p>
          <a:p>
            <a:endParaRPr lang="en-GB" dirty="0"/>
          </a:p>
          <a:p>
            <a:r>
              <a:rPr lang="en-GB" dirty="0"/>
              <a:t>Their stores feature </a:t>
            </a:r>
            <a:r>
              <a:rPr lang="en-GB" dirty="0" err="1"/>
              <a:t>Retailtainment</a:t>
            </a:r>
            <a:r>
              <a:rPr lang="en-GB" dirty="0"/>
              <a:t> – a perfect example of </a:t>
            </a:r>
            <a:r>
              <a:rPr lang="en-GB" dirty="0" err="1"/>
              <a:t>phygital</a:t>
            </a:r>
            <a:r>
              <a:rPr lang="en-GB" dirty="0"/>
              <a:t> blending physical and digital experiences</a:t>
            </a:r>
          </a:p>
          <a:p>
            <a:endParaRPr lang="en-US" dirty="0"/>
          </a:p>
        </p:txBody>
      </p:sp>
      <p:sp>
        <p:nvSpPr>
          <p:cNvPr id="4" name="Slide Number Placeholder 3"/>
          <p:cNvSpPr>
            <a:spLocks noGrp="1"/>
          </p:cNvSpPr>
          <p:nvPr>
            <p:ph type="sldNum" sz="quarter" idx="5"/>
          </p:nvPr>
        </p:nvSpPr>
        <p:spPr/>
        <p:txBody>
          <a:bodyPr/>
          <a:lstStyle/>
          <a:p>
            <a:fld id="{C4FFFA80-4D39-DA4C-83A8-CB8C338740EA}" type="slidenum">
              <a:rPr lang="en-US" smtClean="0"/>
              <a:t>12</a:t>
            </a:fld>
            <a:endParaRPr lang="en-US"/>
          </a:p>
        </p:txBody>
      </p:sp>
    </p:spTree>
    <p:extLst>
      <p:ext uri="{BB962C8B-B14F-4D97-AF65-F5344CB8AC3E}">
        <p14:creationId xmlns:p14="http://schemas.microsoft.com/office/powerpoint/2010/main" val="3641310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Converged Commerce makes it easy for customer journeys to be seamless no matter where the customer is shopping</a:t>
            </a:r>
          </a:p>
          <a:p>
            <a:endParaRPr lang="en-GB"/>
          </a:p>
          <a:p>
            <a:r>
              <a:rPr lang="en-GB"/>
              <a:t>Whether you start on a device and purchase in store or vice versa or have to complete a return it’s important to offer a seamless experience</a:t>
            </a:r>
          </a:p>
          <a:p>
            <a:endParaRPr lang="en-US"/>
          </a:p>
        </p:txBody>
      </p:sp>
      <p:sp>
        <p:nvSpPr>
          <p:cNvPr id="4" name="Slide Number Placeholder 3"/>
          <p:cNvSpPr>
            <a:spLocks noGrp="1"/>
          </p:cNvSpPr>
          <p:nvPr>
            <p:ph type="sldNum" sz="quarter" idx="5"/>
          </p:nvPr>
        </p:nvSpPr>
        <p:spPr/>
        <p:txBody>
          <a:bodyPr/>
          <a:lstStyle/>
          <a:p>
            <a:fld id="{C4FFFA80-4D39-DA4C-83A8-CB8C338740EA}" type="slidenum">
              <a:rPr lang="en-US" smtClean="0"/>
              <a:t>13</a:t>
            </a:fld>
            <a:endParaRPr lang="en-US"/>
          </a:p>
        </p:txBody>
      </p:sp>
    </p:spTree>
    <p:extLst>
      <p:ext uri="{BB962C8B-B14F-4D97-AF65-F5344CB8AC3E}">
        <p14:creationId xmlns:p14="http://schemas.microsoft.com/office/powerpoint/2010/main" val="2298104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Trust have launched </a:t>
            </a:r>
            <a:r>
              <a:rPr lang="en-GB" err="1"/>
              <a:t>Stor</a:t>
            </a:r>
            <a:r>
              <a:rPr lang="en-GB"/>
              <a:t> which is helping smaller businesses to have the same impact online as larger businesses</a:t>
            </a:r>
          </a:p>
          <a:p>
            <a:endParaRPr lang="en-US"/>
          </a:p>
        </p:txBody>
      </p:sp>
      <p:sp>
        <p:nvSpPr>
          <p:cNvPr id="4" name="Slide Number Placeholder 3"/>
          <p:cNvSpPr>
            <a:spLocks noGrp="1"/>
          </p:cNvSpPr>
          <p:nvPr>
            <p:ph type="sldNum" sz="quarter" idx="5"/>
          </p:nvPr>
        </p:nvSpPr>
        <p:spPr/>
        <p:txBody>
          <a:bodyPr/>
          <a:lstStyle/>
          <a:p>
            <a:fld id="{C4FFFA80-4D39-DA4C-83A8-CB8C338740EA}" type="slidenum">
              <a:rPr lang="en-US" smtClean="0"/>
              <a:t>14</a:t>
            </a:fld>
            <a:endParaRPr lang="en-US"/>
          </a:p>
        </p:txBody>
      </p:sp>
    </p:spTree>
    <p:extLst>
      <p:ext uri="{BB962C8B-B14F-4D97-AF65-F5344CB8AC3E}">
        <p14:creationId xmlns:p14="http://schemas.microsoft.com/office/powerpoint/2010/main" val="12014047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 well as a seamless experience customers also want to be able to pay with their preferred method</a:t>
            </a:r>
          </a:p>
          <a:p>
            <a:endParaRPr lang="en-GB"/>
          </a:p>
          <a:p>
            <a:r>
              <a:rPr lang="en-GB"/>
              <a:t>Any retailer selling to Netherlands quite likely has implemented </a:t>
            </a:r>
            <a:r>
              <a:rPr lang="en-GB" err="1"/>
              <a:t>iDeal</a:t>
            </a:r>
            <a:r>
              <a:rPr lang="en-GB"/>
              <a:t>, if you haven’t Trust can help you accept the leading online payment method in the Netherlands with 57% of eCommerce payments compared to 11% credit card payments</a:t>
            </a:r>
          </a:p>
          <a:p>
            <a:endParaRPr lang="en-GB"/>
          </a:p>
          <a:p>
            <a:r>
              <a:rPr lang="en-GB"/>
              <a:t>Can Account to Account bank based payment methods gain similar popularity?</a:t>
            </a:r>
          </a:p>
          <a:p>
            <a:endParaRPr lang="en-GB"/>
          </a:p>
          <a:p>
            <a:r>
              <a:rPr lang="en-GB"/>
              <a:t>Much has been written about crypto however it’s use as a form of payment has largely been restricted but we are seeing crypto linked debit cards using existing payment rails</a:t>
            </a:r>
          </a:p>
          <a:p>
            <a:endParaRPr lang="en-GB"/>
          </a:p>
          <a:p>
            <a:r>
              <a:rPr lang="en-GB"/>
              <a:t>However the opportunity for a Digital Pound or Digital € offers the opportunity of major disruption and innovation and Trust were delighted to contribute to the recent Payments Association green paper A New Era for Money</a:t>
            </a:r>
          </a:p>
          <a:p>
            <a:endParaRPr lang="en-GB"/>
          </a:p>
          <a:p>
            <a:endParaRPr lang="en-GB"/>
          </a:p>
          <a:p>
            <a:endParaRPr lang="en-US"/>
          </a:p>
        </p:txBody>
      </p:sp>
      <p:sp>
        <p:nvSpPr>
          <p:cNvPr id="4" name="Slide Number Placeholder 3"/>
          <p:cNvSpPr>
            <a:spLocks noGrp="1"/>
          </p:cNvSpPr>
          <p:nvPr>
            <p:ph type="sldNum" sz="quarter" idx="5"/>
          </p:nvPr>
        </p:nvSpPr>
        <p:spPr/>
        <p:txBody>
          <a:bodyPr/>
          <a:lstStyle/>
          <a:p>
            <a:fld id="{C4FFFA80-4D39-DA4C-83A8-CB8C338740EA}" type="slidenum">
              <a:rPr lang="en-US" smtClean="0"/>
              <a:t>15</a:t>
            </a:fld>
            <a:endParaRPr lang="en-US"/>
          </a:p>
        </p:txBody>
      </p:sp>
    </p:spTree>
    <p:extLst>
      <p:ext uri="{BB962C8B-B14F-4D97-AF65-F5344CB8AC3E}">
        <p14:creationId xmlns:p14="http://schemas.microsoft.com/office/powerpoint/2010/main" val="28348888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With </a:t>
            </a:r>
            <a:r>
              <a:rPr lang="en-GB" err="1"/>
              <a:t>SoftPOS</a:t>
            </a:r>
            <a:r>
              <a:rPr lang="en-GB"/>
              <a:t> everyone can be a merchant and every device a terminal and of course Apple’s </a:t>
            </a:r>
            <a:r>
              <a:rPr lang="en-GB" err="1"/>
              <a:t>SoftPOS</a:t>
            </a:r>
            <a:r>
              <a:rPr lang="en-GB"/>
              <a:t> announcement is major news in the industry</a:t>
            </a:r>
          </a:p>
          <a:p>
            <a:endParaRPr lang="en-GB"/>
          </a:p>
          <a:p>
            <a:r>
              <a:rPr lang="en-GB"/>
              <a:t>With the Internet of Things we will see an increase in the use of beacons and wearables for payment</a:t>
            </a:r>
          </a:p>
          <a:p>
            <a:endParaRPr lang="en-GB"/>
          </a:p>
          <a:p>
            <a:r>
              <a:rPr lang="en-GB"/>
              <a:t>And as retailers look to bring frictionless checkout instore the likes of Amazon are linking biometrics to the payment</a:t>
            </a:r>
          </a:p>
          <a:p>
            <a:endParaRPr lang="en-US"/>
          </a:p>
        </p:txBody>
      </p:sp>
      <p:sp>
        <p:nvSpPr>
          <p:cNvPr id="4" name="Slide Number Placeholder 3"/>
          <p:cNvSpPr>
            <a:spLocks noGrp="1"/>
          </p:cNvSpPr>
          <p:nvPr>
            <p:ph type="sldNum" sz="quarter" idx="5"/>
          </p:nvPr>
        </p:nvSpPr>
        <p:spPr/>
        <p:txBody>
          <a:bodyPr/>
          <a:lstStyle/>
          <a:p>
            <a:fld id="{C4FFFA80-4D39-DA4C-83A8-CB8C338740EA}" type="slidenum">
              <a:rPr lang="en-US" smtClean="0"/>
              <a:t>16</a:t>
            </a:fld>
            <a:endParaRPr lang="en-US"/>
          </a:p>
        </p:txBody>
      </p:sp>
    </p:spTree>
    <p:extLst>
      <p:ext uri="{BB962C8B-B14F-4D97-AF65-F5344CB8AC3E}">
        <p14:creationId xmlns:p14="http://schemas.microsoft.com/office/powerpoint/2010/main" val="2021815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Of course when it comes to payments customers need to be re-assured their data and payments are secure and Trust is your trusted partner to ensure payments are secure</a:t>
            </a:r>
          </a:p>
          <a:p>
            <a:endParaRPr lang="en-GB"/>
          </a:p>
          <a:p>
            <a:r>
              <a:rPr lang="en-GB"/>
              <a:t>With the deadline for implementation of strong customer authentication last week we can expect further initiatives to be rolled out including Secure Remote Commerce or Click to Pay as well as the further rollout of network tokenisation from the schemes</a:t>
            </a:r>
          </a:p>
          <a:p>
            <a:endParaRPr lang="en-GB"/>
          </a:p>
          <a:p>
            <a:endParaRPr lang="en-GB"/>
          </a:p>
          <a:p>
            <a:endParaRPr lang="en-US"/>
          </a:p>
        </p:txBody>
      </p:sp>
      <p:sp>
        <p:nvSpPr>
          <p:cNvPr id="4" name="Slide Number Placeholder 3"/>
          <p:cNvSpPr>
            <a:spLocks noGrp="1"/>
          </p:cNvSpPr>
          <p:nvPr>
            <p:ph type="sldNum" sz="quarter" idx="5"/>
          </p:nvPr>
        </p:nvSpPr>
        <p:spPr/>
        <p:txBody>
          <a:bodyPr/>
          <a:lstStyle/>
          <a:p>
            <a:fld id="{C4FFFA80-4D39-DA4C-83A8-CB8C338740EA}" type="slidenum">
              <a:rPr lang="en-US" smtClean="0"/>
              <a:t>17</a:t>
            </a:fld>
            <a:endParaRPr lang="en-US"/>
          </a:p>
        </p:txBody>
      </p:sp>
    </p:spTree>
    <p:extLst>
      <p:ext uri="{BB962C8B-B14F-4D97-AF65-F5344CB8AC3E}">
        <p14:creationId xmlns:p14="http://schemas.microsoft.com/office/powerpoint/2010/main" val="3654593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FFFA80-4D39-DA4C-83A8-CB8C338740EA}" type="slidenum">
              <a:rPr lang="en-US" smtClean="0"/>
              <a:t>18</a:t>
            </a:fld>
            <a:endParaRPr lang="en-US"/>
          </a:p>
        </p:txBody>
      </p:sp>
    </p:spTree>
    <p:extLst>
      <p:ext uri="{BB962C8B-B14F-4D97-AF65-F5344CB8AC3E}">
        <p14:creationId xmlns:p14="http://schemas.microsoft.com/office/powerpoint/2010/main" val="3334388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FFFA80-4D39-DA4C-83A8-CB8C338740EA}" type="slidenum">
              <a:rPr lang="en-US" smtClean="0"/>
              <a:t>2</a:t>
            </a:fld>
            <a:endParaRPr lang="en-US"/>
          </a:p>
        </p:txBody>
      </p:sp>
    </p:spTree>
    <p:extLst>
      <p:ext uri="{BB962C8B-B14F-4D97-AF65-F5344CB8AC3E}">
        <p14:creationId xmlns:p14="http://schemas.microsoft.com/office/powerpoint/2010/main" val="3669794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With the growth of marketplaces and platforms the merchant-consumer or buyer-seller relationships have changed</a:t>
            </a:r>
          </a:p>
          <a:p>
            <a:r>
              <a:rPr lang="en-GB"/>
              <a:t>Tech giants are now payment processors without necessarily owning the assets they are famous for</a:t>
            </a:r>
          </a:p>
          <a:p>
            <a:endParaRPr lang="en-GB"/>
          </a:p>
          <a:p>
            <a:endParaRPr lang="en-GB"/>
          </a:p>
          <a:p>
            <a:endParaRPr lang="en-US"/>
          </a:p>
        </p:txBody>
      </p:sp>
      <p:sp>
        <p:nvSpPr>
          <p:cNvPr id="4" name="Slide Number Placeholder 3"/>
          <p:cNvSpPr>
            <a:spLocks noGrp="1"/>
          </p:cNvSpPr>
          <p:nvPr>
            <p:ph type="sldNum" sz="quarter" idx="5"/>
          </p:nvPr>
        </p:nvSpPr>
        <p:spPr/>
        <p:txBody>
          <a:bodyPr/>
          <a:lstStyle/>
          <a:p>
            <a:fld id="{C4FFFA80-4D39-DA4C-83A8-CB8C338740EA}" type="slidenum">
              <a:rPr lang="en-US" smtClean="0"/>
              <a:t>3</a:t>
            </a:fld>
            <a:endParaRPr lang="en-US"/>
          </a:p>
        </p:txBody>
      </p:sp>
    </p:spTree>
    <p:extLst>
      <p:ext uri="{BB962C8B-B14F-4D97-AF65-F5344CB8AC3E}">
        <p14:creationId xmlns:p14="http://schemas.microsoft.com/office/powerpoint/2010/main" val="2839728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Trust Payments product vision has changing customer behaviour at its heart and we aim to differentiate and disrupt with insights, focus on user experiences and innovative products</a:t>
            </a:r>
          </a:p>
          <a:p>
            <a:r>
              <a:rPr lang="en-GB"/>
              <a:t>We are delivering Products as a service offerings across payments, banking and </a:t>
            </a:r>
            <a:r>
              <a:rPr lang="en-GB" err="1"/>
              <a:t>commerged</a:t>
            </a:r>
            <a:r>
              <a:rPr lang="en-GB"/>
              <a:t> commerce</a:t>
            </a:r>
          </a:p>
          <a:p>
            <a:endParaRPr lang="en-US"/>
          </a:p>
        </p:txBody>
      </p:sp>
      <p:sp>
        <p:nvSpPr>
          <p:cNvPr id="4" name="Slide Number Placeholder 3"/>
          <p:cNvSpPr>
            <a:spLocks noGrp="1"/>
          </p:cNvSpPr>
          <p:nvPr>
            <p:ph type="sldNum" sz="quarter" idx="5"/>
          </p:nvPr>
        </p:nvSpPr>
        <p:spPr/>
        <p:txBody>
          <a:bodyPr/>
          <a:lstStyle/>
          <a:p>
            <a:fld id="{C4FFFA80-4D39-DA4C-83A8-CB8C338740EA}" type="slidenum">
              <a:rPr lang="en-US" smtClean="0"/>
              <a:t>4</a:t>
            </a:fld>
            <a:endParaRPr lang="en-US"/>
          </a:p>
        </p:txBody>
      </p:sp>
    </p:spTree>
    <p:extLst>
      <p:ext uri="{BB962C8B-B14F-4D97-AF65-F5344CB8AC3E}">
        <p14:creationId xmlns:p14="http://schemas.microsoft.com/office/powerpoint/2010/main" val="2775262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FFFA80-4D39-DA4C-83A8-CB8C338740EA}" type="slidenum">
              <a:rPr lang="en-US" smtClean="0"/>
              <a:t>5</a:t>
            </a:fld>
            <a:endParaRPr lang="en-US"/>
          </a:p>
        </p:txBody>
      </p:sp>
    </p:spTree>
    <p:extLst>
      <p:ext uri="{BB962C8B-B14F-4D97-AF65-F5344CB8AC3E}">
        <p14:creationId xmlns:p14="http://schemas.microsoft.com/office/powerpoint/2010/main" val="2408553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Never let a good crisis go to waste – Winston Churchill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Rapid change in the last two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Major growth in the use of contactless payments, while overall card </a:t>
            </a:r>
            <a:r>
              <a:rPr lang="en-GB" err="1"/>
              <a:t>txns</a:t>
            </a:r>
            <a:r>
              <a:rPr lang="en-GB"/>
              <a:t> grew 19% there was a 54% increase in the use of contactless credit card </a:t>
            </a:r>
            <a:r>
              <a:rPr lang="en-GB" err="1"/>
              <a:t>txns</a:t>
            </a:r>
            <a:r>
              <a:rPr lang="en-GB"/>
              <a:t> and 79.9% increase in contactless debit </a:t>
            </a:r>
            <a:r>
              <a:rPr lang="en-GB" err="1"/>
              <a:t>txns</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In November in the UK contactless was 53% of credit and 69% of debit </a:t>
            </a:r>
            <a:r>
              <a:rPr lang="en-GB" err="1"/>
              <a:t>txns</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In Ireland contactless transactions increased from 25% in 2017 to 52% last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a:p>
          <a:p>
            <a:endParaRPr lang="en-US"/>
          </a:p>
        </p:txBody>
      </p:sp>
      <p:sp>
        <p:nvSpPr>
          <p:cNvPr id="4" name="Slide Number Placeholder 3"/>
          <p:cNvSpPr>
            <a:spLocks noGrp="1"/>
          </p:cNvSpPr>
          <p:nvPr>
            <p:ph type="sldNum" sz="quarter" idx="5"/>
          </p:nvPr>
        </p:nvSpPr>
        <p:spPr/>
        <p:txBody>
          <a:bodyPr/>
          <a:lstStyle/>
          <a:p>
            <a:fld id="{C4FFFA80-4D39-DA4C-83A8-CB8C338740EA}" type="slidenum">
              <a:rPr lang="en-US" smtClean="0"/>
              <a:t>6</a:t>
            </a:fld>
            <a:endParaRPr lang="en-US"/>
          </a:p>
        </p:txBody>
      </p:sp>
    </p:spTree>
    <p:extLst>
      <p:ext uri="{BB962C8B-B14F-4D97-AF65-F5344CB8AC3E}">
        <p14:creationId xmlns:p14="http://schemas.microsoft.com/office/powerpoint/2010/main" val="2841739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QR codes as a payment mechanism were very familiar to Asian consumers widely used in </a:t>
            </a:r>
            <a:r>
              <a:rPr lang="en-GB" err="1"/>
              <a:t>Konbini</a:t>
            </a:r>
            <a:r>
              <a:rPr lang="en-GB"/>
              <a:t> or convenience store payments in Japan or in Alipay and </a:t>
            </a:r>
            <a:r>
              <a:rPr lang="en-GB" err="1"/>
              <a:t>WeChatPay</a:t>
            </a:r>
            <a:r>
              <a:rPr lang="en-GB"/>
              <a:t> apps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Their use in store or in hospitality settings to allow people to order and pay online or make charity donations is a clear sign that payment experiences need to be omnichannel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Taken alongside trends like Click and Collect and BOPIS or Buy Online Pickup in Store Trust calls this </a:t>
            </a:r>
            <a:r>
              <a:rPr lang="en-GB" err="1"/>
              <a:t>ConvergedCommerce</a:t>
            </a:r>
            <a:endParaRPr lang="en-GB"/>
          </a:p>
          <a:p>
            <a:endParaRPr lang="en-GB"/>
          </a:p>
          <a:p>
            <a:endParaRPr lang="en-US"/>
          </a:p>
        </p:txBody>
      </p:sp>
      <p:sp>
        <p:nvSpPr>
          <p:cNvPr id="4" name="Slide Number Placeholder 3"/>
          <p:cNvSpPr>
            <a:spLocks noGrp="1"/>
          </p:cNvSpPr>
          <p:nvPr>
            <p:ph type="sldNum" sz="quarter" idx="5"/>
          </p:nvPr>
        </p:nvSpPr>
        <p:spPr/>
        <p:txBody>
          <a:bodyPr/>
          <a:lstStyle/>
          <a:p>
            <a:fld id="{C4FFFA80-4D39-DA4C-83A8-CB8C338740EA}" type="slidenum">
              <a:rPr lang="en-US" smtClean="0"/>
              <a:t>7</a:t>
            </a:fld>
            <a:endParaRPr lang="en-US"/>
          </a:p>
        </p:txBody>
      </p:sp>
    </p:spTree>
    <p:extLst>
      <p:ext uri="{BB962C8B-B14F-4D97-AF65-F5344CB8AC3E}">
        <p14:creationId xmlns:p14="http://schemas.microsoft.com/office/powerpoint/2010/main" val="1740442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FFFA80-4D39-DA4C-83A8-CB8C338740EA}" type="slidenum">
              <a:rPr lang="en-US" smtClean="0"/>
              <a:t>8</a:t>
            </a:fld>
            <a:endParaRPr lang="en-US"/>
          </a:p>
        </p:txBody>
      </p:sp>
    </p:spTree>
    <p:extLst>
      <p:ext uri="{BB962C8B-B14F-4D97-AF65-F5344CB8AC3E}">
        <p14:creationId xmlns:p14="http://schemas.microsoft.com/office/powerpoint/2010/main" val="2275343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Converged Commerce means thinking like consumers do</a:t>
            </a:r>
          </a:p>
          <a:p>
            <a:endParaRPr lang="en-GB" dirty="0"/>
          </a:p>
          <a:p>
            <a:r>
              <a:rPr lang="en-GB" dirty="0"/>
              <a:t>Retailers need to keep up with customer expectations for example bringing their products into the subscription economy or </a:t>
            </a:r>
            <a:r>
              <a:rPr lang="en-GB" dirty="0" err="1"/>
              <a:t>simplyifying</a:t>
            </a:r>
            <a:r>
              <a:rPr lang="en-GB" dirty="0"/>
              <a:t> checkout processes</a:t>
            </a:r>
          </a:p>
          <a:p>
            <a:endParaRPr lang="en-US" dirty="0"/>
          </a:p>
        </p:txBody>
      </p:sp>
      <p:sp>
        <p:nvSpPr>
          <p:cNvPr id="4" name="Slide Number Placeholder 3"/>
          <p:cNvSpPr>
            <a:spLocks noGrp="1"/>
          </p:cNvSpPr>
          <p:nvPr>
            <p:ph type="sldNum" sz="quarter" idx="5"/>
          </p:nvPr>
        </p:nvSpPr>
        <p:spPr/>
        <p:txBody>
          <a:bodyPr/>
          <a:lstStyle/>
          <a:p>
            <a:fld id="{C4FFFA80-4D39-DA4C-83A8-CB8C338740EA}" type="slidenum">
              <a:rPr lang="en-US" smtClean="0"/>
              <a:t>9</a:t>
            </a:fld>
            <a:endParaRPr lang="en-US"/>
          </a:p>
        </p:txBody>
      </p:sp>
    </p:spTree>
    <p:extLst>
      <p:ext uri="{BB962C8B-B14F-4D97-AF65-F5344CB8AC3E}">
        <p14:creationId xmlns:p14="http://schemas.microsoft.com/office/powerpoint/2010/main" val="28858043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D4593F8-2A39-154C-B512-B40307E03199}"/>
              </a:ext>
            </a:extLst>
          </p:cNvPr>
          <p:cNvSpPr>
            <a:spLocks noGrp="1"/>
          </p:cNvSpPr>
          <p:nvPr>
            <p:ph type="pic" sz="quarter" idx="10"/>
          </p:nvPr>
        </p:nvSpPr>
        <p:spPr>
          <a:xfrm>
            <a:off x="170263" y="0"/>
            <a:ext cx="12192000" cy="6858000"/>
          </a:xfrm>
        </p:spPr>
        <p:txBody>
          <a:bodyPr/>
          <a:lstStyle>
            <a:lvl1pPr marL="0" indent="0">
              <a:buFontTx/>
              <a:buNone/>
              <a:defRPr/>
            </a:lvl1pPr>
          </a:lstStyle>
          <a:p>
            <a:r>
              <a:rPr lang="en-GB"/>
              <a:t>Click icon to add picture</a:t>
            </a:r>
            <a:endParaRPr lang="en-US"/>
          </a:p>
        </p:txBody>
      </p:sp>
      <p:sp>
        <p:nvSpPr>
          <p:cNvPr id="20" name="Text Placeholder 19">
            <a:extLst>
              <a:ext uri="{FF2B5EF4-FFF2-40B4-BE49-F238E27FC236}">
                <a16:creationId xmlns:a16="http://schemas.microsoft.com/office/drawing/2014/main" id="{BB625511-3D96-784C-BC83-2B1A25E80254}"/>
              </a:ext>
            </a:extLst>
          </p:cNvPr>
          <p:cNvSpPr>
            <a:spLocks noGrp="1"/>
          </p:cNvSpPr>
          <p:nvPr>
            <p:ph type="body" sz="quarter" idx="13"/>
          </p:nvPr>
        </p:nvSpPr>
        <p:spPr>
          <a:xfrm>
            <a:off x="170263" y="303536"/>
            <a:ext cx="2286000" cy="576263"/>
          </a:xfrm>
        </p:spPr>
        <p:txBody>
          <a:bodyPr>
            <a:noAutofit/>
          </a:bodyPr>
          <a:lstStyle>
            <a:lvl1pPr marL="0" indent="0">
              <a:lnSpc>
                <a:spcPts val="1600"/>
              </a:lnSpc>
              <a:buFontTx/>
              <a:buNone/>
              <a:defRPr sz="1400"/>
            </a:lvl1pPr>
          </a:lstStyle>
          <a:p>
            <a:pPr lvl="0"/>
            <a:r>
              <a:rPr lang="en-GB"/>
              <a:t>Click to edit Master text styles</a:t>
            </a:r>
          </a:p>
        </p:txBody>
      </p:sp>
      <p:cxnSp>
        <p:nvCxnSpPr>
          <p:cNvPr id="30" name="Straight Connector 29">
            <a:extLst>
              <a:ext uri="{FF2B5EF4-FFF2-40B4-BE49-F238E27FC236}">
                <a16:creationId xmlns:a16="http://schemas.microsoft.com/office/drawing/2014/main" id="{678E4A84-ACD1-D044-994A-A752EE7A2E29}"/>
              </a:ext>
            </a:extLst>
          </p:cNvPr>
          <p:cNvCxnSpPr>
            <a:cxnSpLocks/>
          </p:cNvCxnSpPr>
          <p:nvPr userDrawn="1"/>
        </p:nvCxnSpPr>
        <p:spPr>
          <a:xfrm>
            <a:off x="2977896" y="3291840"/>
            <a:ext cx="62362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ext Placeholder 8">
            <a:extLst>
              <a:ext uri="{FF2B5EF4-FFF2-40B4-BE49-F238E27FC236}">
                <a16:creationId xmlns:a16="http://schemas.microsoft.com/office/drawing/2014/main" id="{6A660662-D7F3-3542-9034-5CD369A1E0AD}"/>
              </a:ext>
            </a:extLst>
          </p:cNvPr>
          <p:cNvSpPr>
            <a:spLocks noGrp="1"/>
          </p:cNvSpPr>
          <p:nvPr>
            <p:ph type="body" sz="quarter" idx="11" hasCustomPrompt="1"/>
          </p:nvPr>
        </p:nvSpPr>
        <p:spPr>
          <a:xfrm>
            <a:off x="2071335" y="2335861"/>
            <a:ext cx="8049330" cy="757238"/>
          </a:xfrm>
        </p:spPr>
        <p:txBody>
          <a:bodyPr>
            <a:noAutofit/>
          </a:bodyPr>
          <a:lstStyle>
            <a:lvl1pPr marL="0" indent="0" algn="ctr">
              <a:buNone/>
              <a:defRPr sz="5400" b="1" spc="-150">
                <a:solidFill>
                  <a:schemeClr val="bg1"/>
                </a:solidFill>
              </a:defRPr>
            </a:lvl1pPr>
            <a:lvl2pPr marL="457200" indent="0">
              <a:buNone/>
              <a:defRPr/>
            </a:lvl2pPr>
            <a:lvl3pPr marL="914400" indent="0">
              <a:buNone/>
              <a:defRPr/>
            </a:lvl3pPr>
            <a:lvl4pPr marL="1371600" indent="0">
              <a:buNone/>
              <a:defRPr/>
            </a:lvl4pPr>
          </a:lstStyle>
          <a:p>
            <a:pPr lvl="0"/>
            <a:br>
              <a:rPr lang="en-GB" sz="4400" b="1">
                <a:latin typeface="Poppins" pitchFamily="2" charset="77"/>
                <a:cs typeface="Poppins" pitchFamily="2" charset="77"/>
              </a:rPr>
            </a:br>
            <a:endParaRPr lang="en-GB"/>
          </a:p>
        </p:txBody>
      </p:sp>
      <p:sp>
        <p:nvSpPr>
          <p:cNvPr id="32" name="Text Placeholder 17">
            <a:extLst>
              <a:ext uri="{FF2B5EF4-FFF2-40B4-BE49-F238E27FC236}">
                <a16:creationId xmlns:a16="http://schemas.microsoft.com/office/drawing/2014/main" id="{6589CA8B-AD4A-F24A-875D-A941C38BFFA1}"/>
              </a:ext>
            </a:extLst>
          </p:cNvPr>
          <p:cNvSpPr>
            <a:spLocks noGrp="1"/>
          </p:cNvSpPr>
          <p:nvPr>
            <p:ph type="body" sz="quarter" idx="12"/>
          </p:nvPr>
        </p:nvSpPr>
        <p:spPr>
          <a:xfrm>
            <a:off x="3339622" y="3566160"/>
            <a:ext cx="5395913" cy="1659785"/>
          </a:xfrm>
        </p:spPr>
        <p:txBody>
          <a:bodyPr>
            <a:normAutofit/>
          </a:bodyPr>
          <a:lstStyle>
            <a:lvl1pPr marL="0" indent="0" algn="ctr">
              <a:lnSpc>
                <a:spcPts val="3400"/>
              </a:lnSpc>
              <a:buFontTx/>
              <a:buNone/>
              <a:defRPr sz="3200" spc="0">
                <a:solidFill>
                  <a:schemeClr val="bg1"/>
                </a:solidFill>
              </a:defRPr>
            </a:lvl1pPr>
          </a:lstStyle>
          <a:p>
            <a:pPr lvl="0"/>
            <a:r>
              <a:rPr lang="en-GB"/>
              <a:t>Click to edit Master text styles</a:t>
            </a:r>
          </a:p>
        </p:txBody>
      </p:sp>
      <p:pic>
        <p:nvPicPr>
          <p:cNvPr id="33" name="Picture 32" descr="Logo&#10;&#10;Description automatically generated">
            <a:extLst>
              <a:ext uri="{FF2B5EF4-FFF2-40B4-BE49-F238E27FC236}">
                <a16:creationId xmlns:a16="http://schemas.microsoft.com/office/drawing/2014/main" id="{79D39088-1B91-B042-B6A4-1F0A33979E7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033211" y="5486568"/>
            <a:ext cx="2125578" cy="713064"/>
          </a:xfrm>
          <a:prstGeom prst="rect">
            <a:avLst/>
          </a:prstGeom>
        </p:spPr>
      </p:pic>
    </p:spTree>
    <p:extLst>
      <p:ext uri="{BB962C8B-B14F-4D97-AF65-F5344CB8AC3E}">
        <p14:creationId xmlns:p14="http://schemas.microsoft.com/office/powerpoint/2010/main" val="302727663"/>
      </p:ext>
    </p:extLst>
  </p:cSld>
  <p:clrMapOvr>
    <a:masterClrMapping/>
  </p:clrMapOvr>
  <p:extLst>
    <p:ext uri="{DCECCB84-F9BA-43D5-87BE-67443E8EF086}">
      <p15:sldGuideLst xmlns:p15="http://schemas.microsoft.com/office/powerpoint/2012/main">
        <p15:guide id="1" orient="horz" pos="4156">
          <p15:clr>
            <a:srgbClr val="FBAE40"/>
          </p15:clr>
        </p15:guide>
        <p15:guide id="2" pos="30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Page - Picture">
    <p:spTree>
      <p:nvGrpSpPr>
        <p:cNvPr id="1" name=""/>
        <p:cNvGrpSpPr/>
        <p:nvPr/>
      </p:nvGrpSpPr>
      <p:grpSpPr>
        <a:xfrm>
          <a:off x="0" y="0"/>
          <a:ext cx="0" cy="0"/>
          <a:chOff x="0" y="0"/>
          <a:chExt cx="0" cy="0"/>
        </a:xfrm>
      </p:grpSpPr>
      <p:pic>
        <p:nvPicPr>
          <p:cNvPr id="70" name="Picture 69" descr="Logo&#10;&#10;Description automatically generated">
            <a:extLst>
              <a:ext uri="{FF2B5EF4-FFF2-40B4-BE49-F238E27FC236}">
                <a16:creationId xmlns:a16="http://schemas.microsoft.com/office/drawing/2014/main" id="{2E55F32D-E2B5-3240-9299-B57B29D24EB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997" y="6228271"/>
            <a:ext cx="1181590" cy="396386"/>
          </a:xfrm>
          <a:prstGeom prst="rect">
            <a:avLst/>
          </a:prstGeom>
        </p:spPr>
      </p:pic>
      <p:cxnSp>
        <p:nvCxnSpPr>
          <p:cNvPr id="73" name="Straight Connector 72">
            <a:extLst>
              <a:ext uri="{FF2B5EF4-FFF2-40B4-BE49-F238E27FC236}">
                <a16:creationId xmlns:a16="http://schemas.microsoft.com/office/drawing/2014/main" id="{6A9B6353-6504-4641-936C-53B7B5510740}"/>
              </a:ext>
            </a:extLst>
          </p:cNvPr>
          <p:cNvCxnSpPr>
            <a:cxnSpLocks/>
          </p:cNvCxnSpPr>
          <p:nvPr userDrawn="1"/>
        </p:nvCxnSpPr>
        <p:spPr>
          <a:xfrm>
            <a:off x="474956" y="822960"/>
            <a:ext cx="11270004"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7" name="Graphic 96">
            <a:extLst>
              <a:ext uri="{FF2B5EF4-FFF2-40B4-BE49-F238E27FC236}">
                <a16:creationId xmlns:a16="http://schemas.microsoft.com/office/drawing/2014/main" id="{262D45B2-19F5-3A4B-A293-76FBAF4A4DCC}"/>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ltGray">
          <a:xfrm>
            <a:off x="10623483" y="6211019"/>
            <a:ext cx="1181590" cy="399411"/>
          </a:xfrm>
          <a:prstGeom prst="rect">
            <a:avLst/>
          </a:prstGeom>
        </p:spPr>
      </p:pic>
      <p:sp>
        <p:nvSpPr>
          <p:cNvPr id="104" name="Title 103">
            <a:extLst>
              <a:ext uri="{FF2B5EF4-FFF2-40B4-BE49-F238E27FC236}">
                <a16:creationId xmlns:a16="http://schemas.microsoft.com/office/drawing/2014/main" id="{2FB70528-DA1C-BA49-BAF0-23CFB8E54680}"/>
              </a:ext>
            </a:extLst>
          </p:cNvPr>
          <p:cNvSpPr>
            <a:spLocks noGrp="1"/>
          </p:cNvSpPr>
          <p:nvPr>
            <p:ph type="title"/>
          </p:nvPr>
        </p:nvSpPr>
        <p:spPr>
          <a:xfrm>
            <a:off x="478823" y="390388"/>
            <a:ext cx="10515600" cy="332829"/>
          </a:xfrm>
        </p:spPr>
        <p:txBody>
          <a:bodyPr lIns="0" anchor="t">
            <a:noAutofit/>
          </a:bodyPr>
          <a:lstStyle>
            <a:lvl1pPr>
              <a:defRPr sz="2600" b="1">
                <a:solidFill>
                  <a:schemeClr val="accent2"/>
                </a:solidFill>
              </a:defRPr>
            </a:lvl1pPr>
          </a:lstStyle>
          <a:p>
            <a:r>
              <a:rPr lang="en-GB"/>
              <a:t>Click to edit Master title style</a:t>
            </a:r>
            <a:endParaRPr lang="en-US"/>
          </a:p>
        </p:txBody>
      </p:sp>
      <p:sp>
        <p:nvSpPr>
          <p:cNvPr id="112" name="Text Placeholder 108">
            <a:extLst>
              <a:ext uri="{FF2B5EF4-FFF2-40B4-BE49-F238E27FC236}">
                <a16:creationId xmlns:a16="http://schemas.microsoft.com/office/drawing/2014/main" id="{BDD4C4D3-29F1-8D4B-9B65-4E61240BA652}"/>
              </a:ext>
            </a:extLst>
          </p:cNvPr>
          <p:cNvSpPr>
            <a:spLocks noGrp="1"/>
          </p:cNvSpPr>
          <p:nvPr>
            <p:ph type="body" sz="quarter" idx="13"/>
          </p:nvPr>
        </p:nvSpPr>
        <p:spPr>
          <a:xfrm>
            <a:off x="479418" y="863435"/>
            <a:ext cx="5754687" cy="560332"/>
          </a:xfrm>
        </p:spPr>
        <p:txBody>
          <a:bodyPr lIns="0" anchor="t">
            <a:noAutofit/>
          </a:bodyPr>
          <a:lstStyle>
            <a:lvl1pPr marL="0" indent="0">
              <a:lnSpc>
                <a:spcPts val="1800"/>
              </a:lnSpc>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GB"/>
              <a:t>Click to edit Master text styles</a:t>
            </a:r>
          </a:p>
        </p:txBody>
      </p:sp>
      <p:sp>
        <p:nvSpPr>
          <p:cNvPr id="115" name="Text Placeholder 113">
            <a:extLst>
              <a:ext uri="{FF2B5EF4-FFF2-40B4-BE49-F238E27FC236}">
                <a16:creationId xmlns:a16="http://schemas.microsoft.com/office/drawing/2014/main" id="{5954FDB7-784E-C44E-8D3C-D0B7AFA959AA}"/>
              </a:ext>
            </a:extLst>
          </p:cNvPr>
          <p:cNvSpPr>
            <a:spLocks noGrp="1"/>
          </p:cNvSpPr>
          <p:nvPr>
            <p:ph type="body" sz="quarter" idx="14"/>
          </p:nvPr>
        </p:nvSpPr>
        <p:spPr>
          <a:xfrm>
            <a:off x="481441" y="1697094"/>
            <a:ext cx="5115885" cy="4899782"/>
          </a:xfrm>
        </p:spPr>
        <p:txBody>
          <a:bodyPr lIns="0">
            <a:noAutofit/>
          </a:bodyPr>
          <a:lstStyle>
            <a:lvl1pPr marL="0" indent="0">
              <a:lnSpc>
                <a:spcPts val="1250"/>
              </a:lnSpc>
              <a:buFontTx/>
              <a:buNone/>
              <a:defRPr sz="1050"/>
            </a:lvl1pPr>
          </a:lstStyle>
          <a:p>
            <a:pPr lvl="0"/>
            <a:r>
              <a:rPr lang="en-GB"/>
              <a:t>Click to edit Master text styles</a:t>
            </a:r>
          </a:p>
        </p:txBody>
      </p:sp>
      <p:sp>
        <p:nvSpPr>
          <p:cNvPr id="121" name="Slide Number Placeholder 119">
            <a:extLst>
              <a:ext uri="{FF2B5EF4-FFF2-40B4-BE49-F238E27FC236}">
                <a16:creationId xmlns:a16="http://schemas.microsoft.com/office/drawing/2014/main" id="{C59E5796-E5EA-9249-A072-C4E41C2A8E10}"/>
              </a:ext>
            </a:extLst>
          </p:cNvPr>
          <p:cNvSpPr>
            <a:spLocks noGrp="1"/>
          </p:cNvSpPr>
          <p:nvPr>
            <p:ph type="sldNum" sz="quarter" idx="17"/>
          </p:nvPr>
        </p:nvSpPr>
        <p:spPr>
          <a:xfrm>
            <a:off x="11744960" y="6224224"/>
            <a:ext cx="447040" cy="365125"/>
          </a:xfrm>
        </p:spPr>
        <p:txBody>
          <a:bodyPr/>
          <a:lstStyle>
            <a:lvl1pPr algn="ctr">
              <a:defRPr sz="900">
                <a:solidFill>
                  <a:schemeClr val="tx1"/>
                </a:solidFill>
              </a:defRPr>
            </a:lvl1pPr>
          </a:lstStyle>
          <a:p>
            <a:fld id="{7AB3A04E-FD8A-E74A-BAEA-285279FB67E5}" type="slidenum">
              <a:rPr lang="en-US" smtClean="0"/>
              <a:pPr/>
              <a:t>‹#›</a:t>
            </a:fld>
            <a:endParaRPr lang="en-US"/>
          </a:p>
        </p:txBody>
      </p:sp>
      <p:cxnSp>
        <p:nvCxnSpPr>
          <p:cNvPr id="124" name="Straight Connector 123">
            <a:extLst>
              <a:ext uri="{FF2B5EF4-FFF2-40B4-BE49-F238E27FC236}">
                <a16:creationId xmlns:a16="http://schemas.microsoft.com/office/drawing/2014/main" id="{370332B0-C7AF-F141-B477-88E529804FEA}"/>
              </a:ext>
            </a:extLst>
          </p:cNvPr>
          <p:cNvCxnSpPr>
            <a:cxnSpLocks/>
          </p:cNvCxnSpPr>
          <p:nvPr userDrawn="1"/>
        </p:nvCxnSpPr>
        <p:spPr>
          <a:xfrm>
            <a:off x="6002653" y="1695316"/>
            <a:ext cx="0" cy="4903338"/>
          </a:xfrm>
          <a:prstGeom prst="line">
            <a:avLst/>
          </a:prstGeom>
          <a:ln>
            <a:solidFill>
              <a:srgbClr val="247659"/>
            </a:solidFill>
          </a:ln>
        </p:spPr>
        <p:style>
          <a:lnRef idx="1">
            <a:schemeClr val="accent1"/>
          </a:lnRef>
          <a:fillRef idx="0">
            <a:schemeClr val="accent1"/>
          </a:fillRef>
          <a:effectRef idx="0">
            <a:schemeClr val="accent1"/>
          </a:effectRef>
          <a:fontRef idx="minor">
            <a:schemeClr val="tx1"/>
          </a:fontRef>
        </p:style>
      </p:cxnSp>
      <p:sp>
        <p:nvSpPr>
          <p:cNvPr id="15" name="Picture Placeholder 2">
            <a:extLst>
              <a:ext uri="{FF2B5EF4-FFF2-40B4-BE49-F238E27FC236}">
                <a16:creationId xmlns:a16="http://schemas.microsoft.com/office/drawing/2014/main" id="{D926E065-E8AA-7C49-B7EE-BA72196596EB}"/>
              </a:ext>
            </a:extLst>
          </p:cNvPr>
          <p:cNvSpPr>
            <a:spLocks noGrp="1"/>
          </p:cNvSpPr>
          <p:nvPr>
            <p:ph type="pic" sz="quarter" idx="21"/>
          </p:nvPr>
        </p:nvSpPr>
        <p:spPr>
          <a:xfrm>
            <a:off x="6408738" y="1695450"/>
            <a:ext cx="5203825" cy="4340225"/>
          </a:xfrm>
        </p:spPr>
        <p:txBody>
          <a:bodyPr>
            <a:noAutofit/>
          </a:bodyPr>
          <a:lstStyle>
            <a:lvl1pPr marL="0" indent="0">
              <a:buFontTx/>
              <a:buNone/>
              <a:defRPr/>
            </a:lvl1pPr>
          </a:lstStyle>
          <a:p>
            <a:r>
              <a:rPr lang="en-GB"/>
              <a:t>Click icon to add picture</a:t>
            </a:r>
            <a:endParaRPr lang="en-US"/>
          </a:p>
        </p:txBody>
      </p:sp>
      <p:sp>
        <p:nvSpPr>
          <p:cNvPr id="13" name="Oval 12">
            <a:extLst>
              <a:ext uri="{FF2B5EF4-FFF2-40B4-BE49-F238E27FC236}">
                <a16:creationId xmlns:a16="http://schemas.microsoft.com/office/drawing/2014/main" id="{2B2A0000-39CE-6A4F-957D-D8BAD2E7ADFF}"/>
              </a:ext>
            </a:extLst>
          </p:cNvPr>
          <p:cNvSpPr/>
          <p:nvPr userDrawn="1"/>
        </p:nvSpPr>
        <p:spPr>
          <a:xfrm rot="10800000">
            <a:off x="11744960" y="-3632805"/>
            <a:ext cx="14123610" cy="14123610"/>
          </a:xfrm>
          <a:prstGeom prst="ellipse">
            <a:avLst/>
          </a:prstGeom>
          <a:noFill/>
          <a:ln w="101600">
            <a:gradFill>
              <a:gsLst>
                <a:gs pos="0">
                  <a:schemeClr val="bg1"/>
                </a:gs>
                <a:gs pos="5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2073859"/>
      </p:ext>
    </p:extLst>
  </p:cSld>
  <p:clrMapOvr>
    <a:masterClrMapping/>
  </p:clrMapOvr>
  <p:extLst>
    <p:ext uri="{DCECCB84-F9BA-43D5-87BE-67443E8EF086}">
      <p15:sldGuideLst xmlns:p15="http://schemas.microsoft.com/office/powerpoint/2012/main">
        <p15:guide id="1" orient="horz" pos="4156">
          <p15:clr>
            <a:srgbClr val="FBAE40"/>
          </p15:clr>
        </p15:guide>
        <p15:guide id="2" pos="30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Page - Table">
    <p:spTree>
      <p:nvGrpSpPr>
        <p:cNvPr id="1" name=""/>
        <p:cNvGrpSpPr/>
        <p:nvPr/>
      </p:nvGrpSpPr>
      <p:grpSpPr>
        <a:xfrm>
          <a:off x="0" y="0"/>
          <a:ext cx="0" cy="0"/>
          <a:chOff x="0" y="0"/>
          <a:chExt cx="0" cy="0"/>
        </a:xfrm>
      </p:grpSpPr>
      <p:pic>
        <p:nvPicPr>
          <p:cNvPr id="70" name="Picture 69" descr="Logo&#10;&#10;Description automatically generated">
            <a:extLst>
              <a:ext uri="{FF2B5EF4-FFF2-40B4-BE49-F238E27FC236}">
                <a16:creationId xmlns:a16="http://schemas.microsoft.com/office/drawing/2014/main" id="{2E55F32D-E2B5-3240-9299-B57B29D24EB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997" y="6228271"/>
            <a:ext cx="1181590" cy="396386"/>
          </a:xfrm>
          <a:prstGeom prst="rect">
            <a:avLst/>
          </a:prstGeom>
        </p:spPr>
      </p:pic>
      <p:cxnSp>
        <p:nvCxnSpPr>
          <p:cNvPr id="73" name="Straight Connector 72">
            <a:extLst>
              <a:ext uri="{FF2B5EF4-FFF2-40B4-BE49-F238E27FC236}">
                <a16:creationId xmlns:a16="http://schemas.microsoft.com/office/drawing/2014/main" id="{6A9B6353-6504-4641-936C-53B7B5510740}"/>
              </a:ext>
            </a:extLst>
          </p:cNvPr>
          <p:cNvCxnSpPr>
            <a:cxnSpLocks/>
          </p:cNvCxnSpPr>
          <p:nvPr userDrawn="1"/>
        </p:nvCxnSpPr>
        <p:spPr>
          <a:xfrm>
            <a:off x="474956" y="822960"/>
            <a:ext cx="11270004"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7" name="Graphic 96">
            <a:extLst>
              <a:ext uri="{FF2B5EF4-FFF2-40B4-BE49-F238E27FC236}">
                <a16:creationId xmlns:a16="http://schemas.microsoft.com/office/drawing/2014/main" id="{262D45B2-19F5-3A4B-A293-76FBAF4A4DCC}"/>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ltGray">
          <a:xfrm>
            <a:off x="10623483" y="6211019"/>
            <a:ext cx="1181590" cy="399411"/>
          </a:xfrm>
          <a:prstGeom prst="rect">
            <a:avLst/>
          </a:prstGeom>
        </p:spPr>
      </p:pic>
      <p:sp>
        <p:nvSpPr>
          <p:cNvPr id="104" name="Title 103">
            <a:extLst>
              <a:ext uri="{FF2B5EF4-FFF2-40B4-BE49-F238E27FC236}">
                <a16:creationId xmlns:a16="http://schemas.microsoft.com/office/drawing/2014/main" id="{2FB70528-DA1C-BA49-BAF0-23CFB8E54680}"/>
              </a:ext>
            </a:extLst>
          </p:cNvPr>
          <p:cNvSpPr>
            <a:spLocks noGrp="1"/>
          </p:cNvSpPr>
          <p:nvPr>
            <p:ph type="title"/>
          </p:nvPr>
        </p:nvSpPr>
        <p:spPr>
          <a:xfrm>
            <a:off x="478823" y="390388"/>
            <a:ext cx="10515600" cy="332829"/>
          </a:xfrm>
        </p:spPr>
        <p:txBody>
          <a:bodyPr lIns="0" anchor="t">
            <a:noAutofit/>
          </a:bodyPr>
          <a:lstStyle>
            <a:lvl1pPr>
              <a:defRPr sz="2600" b="1">
                <a:solidFill>
                  <a:schemeClr val="accent2"/>
                </a:solidFill>
              </a:defRPr>
            </a:lvl1pPr>
          </a:lstStyle>
          <a:p>
            <a:r>
              <a:rPr lang="en-GB"/>
              <a:t>Click to edit Master title style</a:t>
            </a:r>
            <a:endParaRPr lang="en-US"/>
          </a:p>
        </p:txBody>
      </p:sp>
      <p:sp>
        <p:nvSpPr>
          <p:cNvPr id="112" name="Text Placeholder 108">
            <a:extLst>
              <a:ext uri="{FF2B5EF4-FFF2-40B4-BE49-F238E27FC236}">
                <a16:creationId xmlns:a16="http://schemas.microsoft.com/office/drawing/2014/main" id="{BDD4C4D3-29F1-8D4B-9B65-4E61240BA652}"/>
              </a:ext>
            </a:extLst>
          </p:cNvPr>
          <p:cNvSpPr>
            <a:spLocks noGrp="1"/>
          </p:cNvSpPr>
          <p:nvPr>
            <p:ph type="body" sz="quarter" idx="13"/>
          </p:nvPr>
        </p:nvSpPr>
        <p:spPr>
          <a:xfrm>
            <a:off x="479418" y="863435"/>
            <a:ext cx="5754687" cy="560332"/>
          </a:xfrm>
        </p:spPr>
        <p:txBody>
          <a:bodyPr lIns="0" anchor="t">
            <a:noAutofit/>
          </a:bodyPr>
          <a:lstStyle>
            <a:lvl1pPr marL="0" indent="0">
              <a:lnSpc>
                <a:spcPts val="1800"/>
              </a:lnSpc>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GB"/>
              <a:t>Click to edit Master text styles</a:t>
            </a:r>
          </a:p>
        </p:txBody>
      </p:sp>
      <p:sp>
        <p:nvSpPr>
          <p:cNvPr id="115" name="Text Placeholder 113">
            <a:extLst>
              <a:ext uri="{FF2B5EF4-FFF2-40B4-BE49-F238E27FC236}">
                <a16:creationId xmlns:a16="http://schemas.microsoft.com/office/drawing/2014/main" id="{5954FDB7-784E-C44E-8D3C-D0B7AFA959AA}"/>
              </a:ext>
            </a:extLst>
          </p:cNvPr>
          <p:cNvSpPr>
            <a:spLocks noGrp="1"/>
          </p:cNvSpPr>
          <p:nvPr>
            <p:ph type="body" sz="quarter" idx="14"/>
          </p:nvPr>
        </p:nvSpPr>
        <p:spPr>
          <a:xfrm>
            <a:off x="481441" y="1697094"/>
            <a:ext cx="5115885" cy="4899782"/>
          </a:xfrm>
        </p:spPr>
        <p:txBody>
          <a:bodyPr lIns="0">
            <a:noAutofit/>
          </a:bodyPr>
          <a:lstStyle>
            <a:lvl1pPr marL="0" indent="0">
              <a:lnSpc>
                <a:spcPts val="1250"/>
              </a:lnSpc>
              <a:buFontTx/>
              <a:buNone/>
              <a:defRPr sz="1050"/>
            </a:lvl1pPr>
          </a:lstStyle>
          <a:p>
            <a:pPr lvl="0"/>
            <a:r>
              <a:rPr lang="en-GB"/>
              <a:t>Click to edit Master text styles</a:t>
            </a:r>
          </a:p>
        </p:txBody>
      </p:sp>
      <p:sp>
        <p:nvSpPr>
          <p:cNvPr id="121" name="Slide Number Placeholder 119">
            <a:extLst>
              <a:ext uri="{FF2B5EF4-FFF2-40B4-BE49-F238E27FC236}">
                <a16:creationId xmlns:a16="http://schemas.microsoft.com/office/drawing/2014/main" id="{C59E5796-E5EA-9249-A072-C4E41C2A8E10}"/>
              </a:ext>
            </a:extLst>
          </p:cNvPr>
          <p:cNvSpPr>
            <a:spLocks noGrp="1"/>
          </p:cNvSpPr>
          <p:nvPr>
            <p:ph type="sldNum" sz="quarter" idx="17"/>
          </p:nvPr>
        </p:nvSpPr>
        <p:spPr>
          <a:xfrm>
            <a:off x="11744960" y="6224224"/>
            <a:ext cx="447040" cy="365125"/>
          </a:xfrm>
        </p:spPr>
        <p:txBody>
          <a:bodyPr/>
          <a:lstStyle>
            <a:lvl1pPr algn="ctr">
              <a:defRPr sz="900">
                <a:solidFill>
                  <a:schemeClr val="tx1"/>
                </a:solidFill>
              </a:defRPr>
            </a:lvl1pPr>
          </a:lstStyle>
          <a:p>
            <a:fld id="{7AB3A04E-FD8A-E74A-BAEA-285279FB67E5}" type="slidenum">
              <a:rPr lang="en-US" smtClean="0"/>
              <a:pPr/>
              <a:t>‹#›</a:t>
            </a:fld>
            <a:endParaRPr lang="en-US"/>
          </a:p>
        </p:txBody>
      </p:sp>
      <p:cxnSp>
        <p:nvCxnSpPr>
          <p:cNvPr id="124" name="Straight Connector 123">
            <a:extLst>
              <a:ext uri="{FF2B5EF4-FFF2-40B4-BE49-F238E27FC236}">
                <a16:creationId xmlns:a16="http://schemas.microsoft.com/office/drawing/2014/main" id="{370332B0-C7AF-F141-B477-88E529804FEA}"/>
              </a:ext>
            </a:extLst>
          </p:cNvPr>
          <p:cNvCxnSpPr>
            <a:cxnSpLocks/>
          </p:cNvCxnSpPr>
          <p:nvPr userDrawn="1"/>
        </p:nvCxnSpPr>
        <p:spPr>
          <a:xfrm>
            <a:off x="6002653" y="1695316"/>
            <a:ext cx="0" cy="4903338"/>
          </a:xfrm>
          <a:prstGeom prst="line">
            <a:avLst/>
          </a:prstGeom>
          <a:ln>
            <a:solidFill>
              <a:srgbClr val="247659"/>
            </a:solidFill>
          </a:ln>
        </p:spPr>
        <p:style>
          <a:lnRef idx="1">
            <a:schemeClr val="accent1"/>
          </a:lnRef>
          <a:fillRef idx="0">
            <a:schemeClr val="accent1"/>
          </a:fillRef>
          <a:effectRef idx="0">
            <a:schemeClr val="accent1"/>
          </a:effectRef>
          <a:fontRef idx="minor">
            <a:schemeClr val="tx1"/>
          </a:fontRef>
        </p:style>
      </p:cxnSp>
      <p:sp>
        <p:nvSpPr>
          <p:cNvPr id="14" name="Table Placeholder 2">
            <a:extLst>
              <a:ext uri="{FF2B5EF4-FFF2-40B4-BE49-F238E27FC236}">
                <a16:creationId xmlns:a16="http://schemas.microsoft.com/office/drawing/2014/main" id="{48B28F3A-115E-FA4F-BA7A-C2B509561E64}"/>
              </a:ext>
            </a:extLst>
          </p:cNvPr>
          <p:cNvSpPr>
            <a:spLocks noGrp="1"/>
          </p:cNvSpPr>
          <p:nvPr>
            <p:ph type="tbl" sz="quarter" idx="20"/>
          </p:nvPr>
        </p:nvSpPr>
        <p:spPr>
          <a:xfrm>
            <a:off x="6408738" y="1695450"/>
            <a:ext cx="5203825" cy="4340225"/>
          </a:xfrm>
        </p:spPr>
        <p:txBody>
          <a:bodyPr>
            <a:noAutofit/>
          </a:bodyPr>
          <a:lstStyle>
            <a:lvl1pPr marL="0" indent="0">
              <a:buFontTx/>
              <a:buNone/>
              <a:defRPr/>
            </a:lvl1pPr>
          </a:lstStyle>
          <a:p>
            <a:r>
              <a:rPr lang="en-GB"/>
              <a:t>Click icon to add table</a:t>
            </a:r>
            <a:endParaRPr lang="en-US"/>
          </a:p>
        </p:txBody>
      </p:sp>
      <p:sp>
        <p:nvSpPr>
          <p:cNvPr id="13" name="Oval 12">
            <a:extLst>
              <a:ext uri="{FF2B5EF4-FFF2-40B4-BE49-F238E27FC236}">
                <a16:creationId xmlns:a16="http://schemas.microsoft.com/office/drawing/2014/main" id="{329B0DF7-76C2-9641-B6CE-36BA1CAA7F1B}"/>
              </a:ext>
            </a:extLst>
          </p:cNvPr>
          <p:cNvSpPr/>
          <p:nvPr userDrawn="1"/>
        </p:nvSpPr>
        <p:spPr>
          <a:xfrm rot="10800000">
            <a:off x="11744960" y="-3632805"/>
            <a:ext cx="14123610" cy="14123610"/>
          </a:xfrm>
          <a:prstGeom prst="ellipse">
            <a:avLst/>
          </a:prstGeom>
          <a:noFill/>
          <a:ln w="101600">
            <a:gradFill>
              <a:gsLst>
                <a:gs pos="0">
                  <a:schemeClr val="bg1"/>
                </a:gs>
                <a:gs pos="5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1719550"/>
      </p:ext>
    </p:extLst>
  </p:cSld>
  <p:clrMapOvr>
    <a:masterClrMapping/>
  </p:clrMapOvr>
  <p:extLst>
    <p:ext uri="{DCECCB84-F9BA-43D5-87BE-67443E8EF086}">
      <p15:sldGuideLst xmlns:p15="http://schemas.microsoft.com/office/powerpoint/2012/main">
        <p15:guide id="1" orient="horz" pos="4156">
          <p15:clr>
            <a:srgbClr val="FBAE40"/>
          </p15:clr>
        </p15:guide>
        <p15:guide id="2" pos="30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age">
    <p:spTree>
      <p:nvGrpSpPr>
        <p:cNvPr id="1" name=""/>
        <p:cNvGrpSpPr/>
        <p:nvPr/>
      </p:nvGrpSpPr>
      <p:grpSpPr>
        <a:xfrm>
          <a:off x="0" y="0"/>
          <a:ext cx="0" cy="0"/>
          <a:chOff x="0" y="0"/>
          <a:chExt cx="0" cy="0"/>
        </a:xfrm>
      </p:grpSpPr>
      <p:pic>
        <p:nvPicPr>
          <p:cNvPr id="70" name="Picture 69" descr="Logo&#10;&#10;Description automatically generated">
            <a:extLst>
              <a:ext uri="{FF2B5EF4-FFF2-40B4-BE49-F238E27FC236}">
                <a16:creationId xmlns:a16="http://schemas.microsoft.com/office/drawing/2014/main" id="{2E55F32D-E2B5-3240-9299-B57B29D24EB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997" y="6228271"/>
            <a:ext cx="1181590" cy="396386"/>
          </a:xfrm>
          <a:prstGeom prst="rect">
            <a:avLst/>
          </a:prstGeom>
        </p:spPr>
      </p:pic>
      <p:cxnSp>
        <p:nvCxnSpPr>
          <p:cNvPr id="73" name="Straight Connector 72">
            <a:extLst>
              <a:ext uri="{FF2B5EF4-FFF2-40B4-BE49-F238E27FC236}">
                <a16:creationId xmlns:a16="http://schemas.microsoft.com/office/drawing/2014/main" id="{6A9B6353-6504-4641-936C-53B7B5510740}"/>
              </a:ext>
            </a:extLst>
          </p:cNvPr>
          <p:cNvCxnSpPr>
            <a:cxnSpLocks/>
          </p:cNvCxnSpPr>
          <p:nvPr userDrawn="1"/>
        </p:nvCxnSpPr>
        <p:spPr>
          <a:xfrm>
            <a:off x="474956" y="822960"/>
            <a:ext cx="11270004"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7" name="Graphic 96">
            <a:extLst>
              <a:ext uri="{FF2B5EF4-FFF2-40B4-BE49-F238E27FC236}">
                <a16:creationId xmlns:a16="http://schemas.microsoft.com/office/drawing/2014/main" id="{262D45B2-19F5-3A4B-A293-76FBAF4A4DCC}"/>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ltGray">
          <a:xfrm>
            <a:off x="10623483" y="6211019"/>
            <a:ext cx="1181590" cy="399411"/>
          </a:xfrm>
          <a:prstGeom prst="rect">
            <a:avLst/>
          </a:prstGeom>
        </p:spPr>
      </p:pic>
      <p:sp>
        <p:nvSpPr>
          <p:cNvPr id="104" name="Title 103">
            <a:extLst>
              <a:ext uri="{FF2B5EF4-FFF2-40B4-BE49-F238E27FC236}">
                <a16:creationId xmlns:a16="http://schemas.microsoft.com/office/drawing/2014/main" id="{2FB70528-DA1C-BA49-BAF0-23CFB8E54680}"/>
              </a:ext>
            </a:extLst>
          </p:cNvPr>
          <p:cNvSpPr>
            <a:spLocks noGrp="1"/>
          </p:cNvSpPr>
          <p:nvPr>
            <p:ph type="title"/>
          </p:nvPr>
        </p:nvSpPr>
        <p:spPr>
          <a:xfrm>
            <a:off x="478823" y="390388"/>
            <a:ext cx="10515600" cy="332829"/>
          </a:xfrm>
        </p:spPr>
        <p:txBody>
          <a:bodyPr lIns="0" anchor="t">
            <a:noAutofit/>
          </a:bodyPr>
          <a:lstStyle>
            <a:lvl1pPr>
              <a:defRPr sz="2600" b="1">
                <a:solidFill>
                  <a:schemeClr val="accent2"/>
                </a:solidFill>
              </a:defRPr>
            </a:lvl1pPr>
          </a:lstStyle>
          <a:p>
            <a:r>
              <a:rPr lang="en-GB"/>
              <a:t>Click to edit Master title style</a:t>
            </a:r>
            <a:endParaRPr lang="en-US"/>
          </a:p>
        </p:txBody>
      </p:sp>
      <p:sp>
        <p:nvSpPr>
          <p:cNvPr id="112" name="Text Placeholder 108">
            <a:extLst>
              <a:ext uri="{FF2B5EF4-FFF2-40B4-BE49-F238E27FC236}">
                <a16:creationId xmlns:a16="http://schemas.microsoft.com/office/drawing/2014/main" id="{BDD4C4D3-29F1-8D4B-9B65-4E61240BA652}"/>
              </a:ext>
            </a:extLst>
          </p:cNvPr>
          <p:cNvSpPr>
            <a:spLocks noGrp="1"/>
          </p:cNvSpPr>
          <p:nvPr>
            <p:ph type="body" sz="quarter" idx="13"/>
          </p:nvPr>
        </p:nvSpPr>
        <p:spPr>
          <a:xfrm>
            <a:off x="479418" y="863435"/>
            <a:ext cx="5754687" cy="560332"/>
          </a:xfrm>
        </p:spPr>
        <p:txBody>
          <a:bodyPr lIns="0" anchor="t">
            <a:noAutofit/>
          </a:bodyPr>
          <a:lstStyle>
            <a:lvl1pPr marL="0" indent="0">
              <a:lnSpc>
                <a:spcPts val="1800"/>
              </a:lnSpc>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GB"/>
              <a:t>Click to edit Master text styles</a:t>
            </a:r>
          </a:p>
        </p:txBody>
      </p:sp>
      <p:sp>
        <p:nvSpPr>
          <p:cNvPr id="121" name="Slide Number Placeholder 119">
            <a:extLst>
              <a:ext uri="{FF2B5EF4-FFF2-40B4-BE49-F238E27FC236}">
                <a16:creationId xmlns:a16="http://schemas.microsoft.com/office/drawing/2014/main" id="{C59E5796-E5EA-9249-A072-C4E41C2A8E10}"/>
              </a:ext>
            </a:extLst>
          </p:cNvPr>
          <p:cNvSpPr>
            <a:spLocks noGrp="1"/>
          </p:cNvSpPr>
          <p:nvPr>
            <p:ph type="sldNum" sz="quarter" idx="17"/>
          </p:nvPr>
        </p:nvSpPr>
        <p:spPr>
          <a:xfrm>
            <a:off x="11744960" y="6224224"/>
            <a:ext cx="447040" cy="365125"/>
          </a:xfrm>
        </p:spPr>
        <p:txBody>
          <a:bodyPr/>
          <a:lstStyle>
            <a:lvl1pPr algn="ctr">
              <a:defRPr sz="900">
                <a:solidFill>
                  <a:schemeClr val="tx1"/>
                </a:solidFill>
              </a:defRPr>
            </a:lvl1pPr>
          </a:lstStyle>
          <a:p>
            <a:fld id="{7AB3A04E-FD8A-E74A-BAEA-285279FB67E5}" type="slidenum">
              <a:rPr lang="en-US" smtClean="0"/>
              <a:pPr/>
              <a:t>‹#›</a:t>
            </a:fld>
            <a:endParaRPr lang="en-US"/>
          </a:p>
        </p:txBody>
      </p:sp>
      <p:sp>
        <p:nvSpPr>
          <p:cNvPr id="14" name="Table Placeholder 2">
            <a:extLst>
              <a:ext uri="{FF2B5EF4-FFF2-40B4-BE49-F238E27FC236}">
                <a16:creationId xmlns:a16="http://schemas.microsoft.com/office/drawing/2014/main" id="{48B28F3A-115E-FA4F-BA7A-C2B509561E64}"/>
              </a:ext>
            </a:extLst>
          </p:cNvPr>
          <p:cNvSpPr>
            <a:spLocks noGrp="1"/>
          </p:cNvSpPr>
          <p:nvPr>
            <p:ph type="tbl" sz="quarter" idx="20"/>
          </p:nvPr>
        </p:nvSpPr>
        <p:spPr>
          <a:xfrm>
            <a:off x="474956" y="1695450"/>
            <a:ext cx="11137607" cy="4340225"/>
          </a:xfrm>
        </p:spPr>
        <p:txBody>
          <a:bodyPr>
            <a:noAutofit/>
          </a:bodyPr>
          <a:lstStyle>
            <a:lvl1pPr marL="0" indent="0">
              <a:buFontTx/>
              <a:buNone/>
              <a:defRPr/>
            </a:lvl1pPr>
          </a:lstStyle>
          <a:p>
            <a:r>
              <a:rPr lang="en-GB"/>
              <a:t>Click icon to add table</a:t>
            </a:r>
            <a:endParaRPr lang="en-US"/>
          </a:p>
        </p:txBody>
      </p:sp>
      <p:sp>
        <p:nvSpPr>
          <p:cNvPr id="11" name="Oval 10">
            <a:extLst>
              <a:ext uri="{FF2B5EF4-FFF2-40B4-BE49-F238E27FC236}">
                <a16:creationId xmlns:a16="http://schemas.microsoft.com/office/drawing/2014/main" id="{EC8921B2-D211-4C49-A851-4CAE4FDF73DB}"/>
              </a:ext>
            </a:extLst>
          </p:cNvPr>
          <p:cNvSpPr/>
          <p:nvPr userDrawn="1"/>
        </p:nvSpPr>
        <p:spPr>
          <a:xfrm rot="10800000">
            <a:off x="11744960" y="-3632805"/>
            <a:ext cx="14123610" cy="14123610"/>
          </a:xfrm>
          <a:prstGeom prst="ellipse">
            <a:avLst/>
          </a:prstGeom>
          <a:noFill/>
          <a:ln w="101600">
            <a:gradFill>
              <a:gsLst>
                <a:gs pos="0">
                  <a:schemeClr val="bg1"/>
                </a:gs>
                <a:gs pos="5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8002733"/>
      </p:ext>
    </p:extLst>
  </p:cSld>
  <p:clrMapOvr>
    <a:masterClrMapping/>
  </p:clrMapOvr>
  <p:extLst>
    <p:ext uri="{DCECCB84-F9BA-43D5-87BE-67443E8EF086}">
      <p15:sldGuideLst xmlns:p15="http://schemas.microsoft.com/office/powerpoint/2012/main">
        <p15:guide id="1" orient="horz" pos="4156">
          <p15:clr>
            <a:srgbClr val="FBAE40"/>
          </p15:clr>
        </p15:guide>
        <p15:guide id="2" pos="30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with Video">
    <p:spTree>
      <p:nvGrpSpPr>
        <p:cNvPr id="1" name=""/>
        <p:cNvGrpSpPr/>
        <p:nvPr/>
      </p:nvGrpSpPr>
      <p:grpSpPr>
        <a:xfrm>
          <a:off x="0" y="0"/>
          <a:ext cx="0" cy="0"/>
          <a:chOff x="0" y="0"/>
          <a:chExt cx="0" cy="0"/>
        </a:xfrm>
      </p:grpSpPr>
      <p:pic>
        <p:nvPicPr>
          <p:cNvPr id="70" name="Picture 69" descr="Logo&#10;&#10;Description automatically generated">
            <a:extLst>
              <a:ext uri="{FF2B5EF4-FFF2-40B4-BE49-F238E27FC236}">
                <a16:creationId xmlns:a16="http://schemas.microsoft.com/office/drawing/2014/main" id="{2E55F32D-E2B5-3240-9299-B57B29D24EB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997" y="6228271"/>
            <a:ext cx="1181590" cy="396386"/>
          </a:xfrm>
          <a:prstGeom prst="rect">
            <a:avLst/>
          </a:prstGeom>
        </p:spPr>
      </p:pic>
      <p:cxnSp>
        <p:nvCxnSpPr>
          <p:cNvPr id="73" name="Straight Connector 72">
            <a:extLst>
              <a:ext uri="{FF2B5EF4-FFF2-40B4-BE49-F238E27FC236}">
                <a16:creationId xmlns:a16="http://schemas.microsoft.com/office/drawing/2014/main" id="{6A9B6353-6504-4641-936C-53B7B5510740}"/>
              </a:ext>
            </a:extLst>
          </p:cNvPr>
          <p:cNvCxnSpPr>
            <a:cxnSpLocks/>
          </p:cNvCxnSpPr>
          <p:nvPr userDrawn="1"/>
        </p:nvCxnSpPr>
        <p:spPr>
          <a:xfrm>
            <a:off x="474956" y="822960"/>
            <a:ext cx="11270004"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7" name="Graphic 96">
            <a:extLst>
              <a:ext uri="{FF2B5EF4-FFF2-40B4-BE49-F238E27FC236}">
                <a16:creationId xmlns:a16="http://schemas.microsoft.com/office/drawing/2014/main" id="{262D45B2-19F5-3A4B-A293-76FBAF4A4DCC}"/>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ltGray">
          <a:xfrm>
            <a:off x="10623483" y="6211019"/>
            <a:ext cx="1181590" cy="399411"/>
          </a:xfrm>
          <a:prstGeom prst="rect">
            <a:avLst/>
          </a:prstGeom>
        </p:spPr>
      </p:pic>
      <p:sp>
        <p:nvSpPr>
          <p:cNvPr id="104" name="Title 103">
            <a:extLst>
              <a:ext uri="{FF2B5EF4-FFF2-40B4-BE49-F238E27FC236}">
                <a16:creationId xmlns:a16="http://schemas.microsoft.com/office/drawing/2014/main" id="{2FB70528-DA1C-BA49-BAF0-23CFB8E54680}"/>
              </a:ext>
            </a:extLst>
          </p:cNvPr>
          <p:cNvSpPr>
            <a:spLocks noGrp="1"/>
          </p:cNvSpPr>
          <p:nvPr>
            <p:ph type="title"/>
          </p:nvPr>
        </p:nvSpPr>
        <p:spPr>
          <a:xfrm>
            <a:off x="478823" y="390388"/>
            <a:ext cx="10515600" cy="332829"/>
          </a:xfrm>
        </p:spPr>
        <p:txBody>
          <a:bodyPr lIns="0" anchor="t">
            <a:noAutofit/>
          </a:bodyPr>
          <a:lstStyle>
            <a:lvl1pPr>
              <a:defRPr sz="2600" b="1">
                <a:solidFill>
                  <a:schemeClr val="accent2"/>
                </a:solidFill>
              </a:defRPr>
            </a:lvl1pPr>
          </a:lstStyle>
          <a:p>
            <a:r>
              <a:rPr lang="en-GB"/>
              <a:t>Click to edit Master title style</a:t>
            </a:r>
            <a:endParaRPr lang="en-US"/>
          </a:p>
        </p:txBody>
      </p:sp>
      <p:sp>
        <p:nvSpPr>
          <p:cNvPr id="112" name="Text Placeholder 108">
            <a:extLst>
              <a:ext uri="{FF2B5EF4-FFF2-40B4-BE49-F238E27FC236}">
                <a16:creationId xmlns:a16="http://schemas.microsoft.com/office/drawing/2014/main" id="{BDD4C4D3-29F1-8D4B-9B65-4E61240BA652}"/>
              </a:ext>
            </a:extLst>
          </p:cNvPr>
          <p:cNvSpPr>
            <a:spLocks noGrp="1"/>
          </p:cNvSpPr>
          <p:nvPr>
            <p:ph type="body" sz="quarter" idx="13"/>
          </p:nvPr>
        </p:nvSpPr>
        <p:spPr>
          <a:xfrm>
            <a:off x="479418" y="863435"/>
            <a:ext cx="5754687" cy="560332"/>
          </a:xfrm>
        </p:spPr>
        <p:txBody>
          <a:bodyPr lIns="0" anchor="t">
            <a:noAutofit/>
          </a:bodyPr>
          <a:lstStyle>
            <a:lvl1pPr marL="0" indent="0">
              <a:lnSpc>
                <a:spcPts val="1800"/>
              </a:lnSpc>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GB"/>
              <a:t>Click to edit Master text styles</a:t>
            </a:r>
          </a:p>
        </p:txBody>
      </p:sp>
      <p:sp>
        <p:nvSpPr>
          <p:cNvPr id="121" name="Slide Number Placeholder 119">
            <a:extLst>
              <a:ext uri="{FF2B5EF4-FFF2-40B4-BE49-F238E27FC236}">
                <a16:creationId xmlns:a16="http://schemas.microsoft.com/office/drawing/2014/main" id="{C59E5796-E5EA-9249-A072-C4E41C2A8E10}"/>
              </a:ext>
            </a:extLst>
          </p:cNvPr>
          <p:cNvSpPr>
            <a:spLocks noGrp="1"/>
          </p:cNvSpPr>
          <p:nvPr>
            <p:ph type="sldNum" sz="quarter" idx="17"/>
          </p:nvPr>
        </p:nvSpPr>
        <p:spPr>
          <a:xfrm>
            <a:off x="11744960" y="6224224"/>
            <a:ext cx="447040" cy="365125"/>
          </a:xfrm>
        </p:spPr>
        <p:txBody>
          <a:bodyPr/>
          <a:lstStyle>
            <a:lvl1pPr algn="ctr">
              <a:defRPr sz="900">
                <a:solidFill>
                  <a:schemeClr val="tx1"/>
                </a:solidFill>
              </a:defRPr>
            </a:lvl1pPr>
          </a:lstStyle>
          <a:p>
            <a:fld id="{7AB3A04E-FD8A-E74A-BAEA-285279FB67E5}" type="slidenum">
              <a:rPr lang="en-US" smtClean="0"/>
              <a:pPr/>
              <a:t>‹#›</a:t>
            </a:fld>
            <a:endParaRPr lang="en-US"/>
          </a:p>
        </p:txBody>
      </p:sp>
      <p:sp>
        <p:nvSpPr>
          <p:cNvPr id="15" name="Media Placeholder 3">
            <a:extLst>
              <a:ext uri="{FF2B5EF4-FFF2-40B4-BE49-F238E27FC236}">
                <a16:creationId xmlns:a16="http://schemas.microsoft.com/office/drawing/2014/main" id="{9A00C5CB-3CE5-1E4E-92BD-C713BEA6CB95}"/>
              </a:ext>
            </a:extLst>
          </p:cNvPr>
          <p:cNvSpPr>
            <a:spLocks noGrp="1"/>
          </p:cNvSpPr>
          <p:nvPr>
            <p:ph type="media" sz="quarter" idx="21"/>
          </p:nvPr>
        </p:nvSpPr>
        <p:spPr>
          <a:xfrm>
            <a:off x="474663" y="1695450"/>
            <a:ext cx="11137900" cy="4340225"/>
          </a:xfrm>
        </p:spPr>
        <p:txBody>
          <a:bodyPr>
            <a:noAutofit/>
          </a:bodyPr>
          <a:lstStyle>
            <a:lvl1pPr marL="0" indent="0">
              <a:buFontTx/>
              <a:buNone/>
              <a:defRPr/>
            </a:lvl1pPr>
          </a:lstStyle>
          <a:p>
            <a:r>
              <a:rPr lang="en-GB"/>
              <a:t>Click icon to add media</a:t>
            </a:r>
            <a:endParaRPr lang="en-US"/>
          </a:p>
        </p:txBody>
      </p:sp>
      <p:sp>
        <p:nvSpPr>
          <p:cNvPr id="11" name="Oval 10">
            <a:extLst>
              <a:ext uri="{FF2B5EF4-FFF2-40B4-BE49-F238E27FC236}">
                <a16:creationId xmlns:a16="http://schemas.microsoft.com/office/drawing/2014/main" id="{1162427A-019F-3B4D-ACB9-1F29E4DC8A2D}"/>
              </a:ext>
            </a:extLst>
          </p:cNvPr>
          <p:cNvSpPr/>
          <p:nvPr userDrawn="1"/>
        </p:nvSpPr>
        <p:spPr>
          <a:xfrm rot="10800000">
            <a:off x="11744960" y="-3632805"/>
            <a:ext cx="14123610" cy="14123610"/>
          </a:xfrm>
          <a:prstGeom prst="ellipse">
            <a:avLst/>
          </a:prstGeom>
          <a:noFill/>
          <a:ln w="101600">
            <a:gradFill>
              <a:gsLst>
                <a:gs pos="0">
                  <a:schemeClr val="bg1"/>
                </a:gs>
                <a:gs pos="5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2784347"/>
      </p:ext>
    </p:extLst>
  </p:cSld>
  <p:clrMapOvr>
    <a:masterClrMapping/>
  </p:clrMapOvr>
  <p:extLst>
    <p:ext uri="{DCECCB84-F9BA-43D5-87BE-67443E8EF086}">
      <p15:sldGuideLst xmlns:p15="http://schemas.microsoft.com/office/powerpoint/2012/main">
        <p15:guide id="1" orient="horz" pos="4156">
          <p15:clr>
            <a:srgbClr val="FBAE40"/>
          </p15:clr>
        </p15:guide>
        <p15:guide id="2" pos="30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Picture p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14A6566-4FA0-AC48-B13E-55A11622602B}"/>
              </a:ext>
            </a:extLst>
          </p:cNvPr>
          <p:cNvSpPr>
            <a:spLocks noGrp="1"/>
          </p:cNvSpPr>
          <p:nvPr>
            <p:ph type="pic" sz="quarter" idx="18"/>
          </p:nvPr>
        </p:nvSpPr>
        <p:spPr>
          <a:xfrm>
            <a:off x="1" y="0"/>
            <a:ext cx="12192000" cy="6858000"/>
          </a:xfrm>
        </p:spPr>
        <p:txBody>
          <a:bodyPr/>
          <a:lstStyle>
            <a:lvl1pPr marL="0" indent="0">
              <a:buFontTx/>
              <a:buNone/>
              <a:defRPr/>
            </a:lvl1pPr>
          </a:lstStyle>
          <a:p>
            <a:r>
              <a:rPr lang="en-GB"/>
              <a:t>Click icon to add picture</a:t>
            </a:r>
            <a:endParaRPr lang="en-US"/>
          </a:p>
        </p:txBody>
      </p:sp>
      <p:pic>
        <p:nvPicPr>
          <p:cNvPr id="70" name="Picture 69" descr="Logo&#10;&#10;Description automatically generated">
            <a:extLst>
              <a:ext uri="{FF2B5EF4-FFF2-40B4-BE49-F238E27FC236}">
                <a16:creationId xmlns:a16="http://schemas.microsoft.com/office/drawing/2014/main" id="{2E55F32D-E2B5-3240-9299-B57B29D24EB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997" y="6228271"/>
            <a:ext cx="1181590" cy="396386"/>
          </a:xfrm>
          <a:prstGeom prst="rect">
            <a:avLst/>
          </a:prstGeom>
        </p:spPr>
      </p:pic>
      <p:sp>
        <p:nvSpPr>
          <p:cNvPr id="121" name="Slide Number Placeholder 119">
            <a:extLst>
              <a:ext uri="{FF2B5EF4-FFF2-40B4-BE49-F238E27FC236}">
                <a16:creationId xmlns:a16="http://schemas.microsoft.com/office/drawing/2014/main" id="{C59E5796-E5EA-9249-A072-C4E41C2A8E10}"/>
              </a:ext>
            </a:extLst>
          </p:cNvPr>
          <p:cNvSpPr>
            <a:spLocks noGrp="1"/>
          </p:cNvSpPr>
          <p:nvPr>
            <p:ph type="sldNum" sz="quarter" idx="17"/>
          </p:nvPr>
        </p:nvSpPr>
        <p:spPr>
          <a:xfrm>
            <a:off x="11744960" y="6224224"/>
            <a:ext cx="447040" cy="365125"/>
          </a:xfrm>
        </p:spPr>
        <p:txBody>
          <a:bodyPr/>
          <a:lstStyle>
            <a:lvl1pPr algn="ctr">
              <a:defRPr sz="900">
                <a:solidFill>
                  <a:schemeClr val="tx1"/>
                </a:solidFill>
              </a:defRPr>
            </a:lvl1pPr>
          </a:lstStyle>
          <a:p>
            <a:fld id="{7AB3A04E-FD8A-E74A-BAEA-285279FB67E5}" type="slidenum">
              <a:rPr lang="en-US" smtClean="0"/>
              <a:pPr/>
              <a:t>‹#›</a:t>
            </a:fld>
            <a:endParaRPr lang="en-US"/>
          </a:p>
        </p:txBody>
      </p:sp>
    </p:spTree>
    <p:extLst>
      <p:ext uri="{BB962C8B-B14F-4D97-AF65-F5344CB8AC3E}">
        <p14:creationId xmlns:p14="http://schemas.microsoft.com/office/powerpoint/2010/main" val="2711381179"/>
      </p:ext>
    </p:extLst>
  </p:cSld>
  <p:clrMapOvr>
    <a:masterClrMapping/>
  </p:clrMapOvr>
  <p:extLst>
    <p:ext uri="{DCECCB84-F9BA-43D5-87BE-67443E8EF086}">
      <p15:sldGuideLst xmlns:p15="http://schemas.microsoft.com/office/powerpoint/2012/main">
        <p15:guide id="1" orient="horz" pos="4156">
          <p15:clr>
            <a:srgbClr val="FBAE40"/>
          </p15:clr>
        </p15:guide>
        <p15:guide id="2" pos="30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deo Page">
    <p:spTree>
      <p:nvGrpSpPr>
        <p:cNvPr id="1" name=""/>
        <p:cNvGrpSpPr/>
        <p:nvPr/>
      </p:nvGrpSpPr>
      <p:grpSpPr>
        <a:xfrm>
          <a:off x="0" y="0"/>
          <a:ext cx="0" cy="0"/>
          <a:chOff x="0" y="0"/>
          <a:chExt cx="0" cy="0"/>
        </a:xfrm>
      </p:grpSpPr>
      <p:sp>
        <p:nvSpPr>
          <p:cNvPr id="15" name="Media Placeholder 3">
            <a:extLst>
              <a:ext uri="{FF2B5EF4-FFF2-40B4-BE49-F238E27FC236}">
                <a16:creationId xmlns:a16="http://schemas.microsoft.com/office/drawing/2014/main" id="{9A00C5CB-3CE5-1E4E-92BD-C713BEA6CB95}"/>
              </a:ext>
            </a:extLst>
          </p:cNvPr>
          <p:cNvSpPr>
            <a:spLocks noGrp="1"/>
          </p:cNvSpPr>
          <p:nvPr>
            <p:ph type="media" sz="quarter" idx="21"/>
          </p:nvPr>
        </p:nvSpPr>
        <p:spPr>
          <a:xfrm>
            <a:off x="0" y="0"/>
            <a:ext cx="12192000" cy="6858000"/>
          </a:xfrm>
        </p:spPr>
        <p:txBody>
          <a:bodyPr>
            <a:noAutofit/>
          </a:bodyPr>
          <a:lstStyle>
            <a:lvl1pPr marL="0" indent="0">
              <a:buFontTx/>
              <a:buNone/>
              <a:defRPr/>
            </a:lvl1pPr>
          </a:lstStyle>
          <a:p>
            <a:r>
              <a:rPr lang="en-GB"/>
              <a:t>Click icon to add media</a:t>
            </a:r>
            <a:endParaRPr lang="en-US"/>
          </a:p>
        </p:txBody>
      </p:sp>
      <p:pic>
        <p:nvPicPr>
          <p:cNvPr id="70" name="Picture 69" descr="Logo&#10;&#10;Description automatically generated">
            <a:extLst>
              <a:ext uri="{FF2B5EF4-FFF2-40B4-BE49-F238E27FC236}">
                <a16:creationId xmlns:a16="http://schemas.microsoft.com/office/drawing/2014/main" id="{2E55F32D-E2B5-3240-9299-B57B29D24EB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997" y="6228271"/>
            <a:ext cx="1181590" cy="396386"/>
          </a:xfrm>
          <a:prstGeom prst="rect">
            <a:avLst/>
          </a:prstGeom>
        </p:spPr>
      </p:pic>
      <p:sp>
        <p:nvSpPr>
          <p:cNvPr id="121" name="Slide Number Placeholder 119">
            <a:extLst>
              <a:ext uri="{FF2B5EF4-FFF2-40B4-BE49-F238E27FC236}">
                <a16:creationId xmlns:a16="http://schemas.microsoft.com/office/drawing/2014/main" id="{C59E5796-E5EA-9249-A072-C4E41C2A8E10}"/>
              </a:ext>
            </a:extLst>
          </p:cNvPr>
          <p:cNvSpPr>
            <a:spLocks noGrp="1"/>
          </p:cNvSpPr>
          <p:nvPr>
            <p:ph type="sldNum" sz="quarter" idx="17"/>
          </p:nvPr>
        </p:nvSpPr>
        <p:spPr>
          <a:xfrm>
            <a:off x="11744960" y="6224224"/>
            <a:ext cx="447040" cy="365125"/>
          </a:xfrm>
        </p:spPr>
        <p:txBody>
          <a:bodyPr/>
          <a:lstStyle>
            <a:lvl1pPr algn="ctr">
              <a:defRPr sz="900">
                <a:solidFill>
                  <a:schemeClr val="tx1"/>
                </a:solidFill>
              </a:defRPr>
            </a:lvl1pPr>
          </a:lstStyle>
          <a:p>
            <a:fld id="{7AB3A04E-FD8A-E74A-BAEA-285279FB67E5}" type="slidenum">
              <a:rPr lang="en-US" smtClean="0"/>
              <a:pPr/>
              <a:t>‹#›</a:t>
            </a:fld>
            <a:endParaRPr lang="en-US"/>
          </a:p>
        </p:txBody>
      </p:sp>
    </p:spTree>
    <p:extLst>
      <p:ext uri="{BB962C8B-B14F-4D97-AF65-F5344CB8AC3E}">
        <p14:creationId xmlns:p14="http://schemas.microsoft.com/office/powerpoint/2010/main" val="134701233"/>
      </p:ext>
    </p:extLst>
  </p:cSld>
  <p:clrMapOvr>
    <a:masterClrMapping/>
  </p:clrMapOvr>
  <p:extLst>
    <p:ext uri="{DCECCB84-F9BA-43D5-87BE-67443E8EF086}">
      <p15:sldGuideLst xmlns:p15="http://schemas.microsoft.com/office/powerpoint/2012/main">
        <p15:guide id="1" orient="horz" pos="4156">
          <p15:clr>
            <a:srgbClr val="FBAE40"/>
          </p15:clr>
        </p15:guide>
        <p15:guide id="2" pos="30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Divider Page White">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03F027BE-2CCB-1D46-A4BD-E107FC13D1FA}"/>
              </a:ext>
            </a:extLst>
          </p:cNvPr>
          <p:cNvSpPr>
            <a:spLocks noGrp="1"/>
          </p:cNvSpPr>
          <p:nvPr>
            <p:ph type="pic" sz="quarter" idx="10"/>
          </p:nvPr>
        </p:nvSpPr>
        <p:spPr>
          <a:xfrm>
            <a:off x="-22843" y="0"/>
            <a:ext cx="12192000" cy="6858000"/>
          </a:xfrm>
        </p:spPr>
        <p:txBody>
          <a:bodyPr/>
          <a:lstStyle>
            <a:lvl1pPr marL="0" indent="0">
              <a:buFontTx/>
              <a:buNone/>
              <a:defRPr/>
            </a:lvl1pPr>
          </a:lstStyle>
          <a:p>
            <a:r>
              <a:rPr lang="en-GB"/>
              <a:t>Click icon to add picture</a:t>
            </a:r>
            <a:endParaRPr lang="en-US"/>
          </a:p>
        </p:txBody>
      </p:sp>
      <p:pic>
        <p:nvPicPr>
          <p:cNvPr id="70" name="Picture 69" descr="Logo&#10;&#10;Description automatically generated">
            <a:extLst>
              <a:ext uri="{FF2B5EF4-FFF2-40B4-BE49-F238E27FC236}">
                <a16:creationId xmlns:a16="http://schemas.microsoft.com/office/drawing/2014/main" id="{2E55F32D-E2B5-3240-9299-B57B29D24EB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997" y="6228271"/>
            <a:ext cx="1181590" cy="396386"/>
          </a:xfrm>
          <a:prstGeom prst="rect">
            <a:avLst/>
          </a:prstGeom>
        </p:spPr>
      </p:pic>
      <p:sp>
        <p:nvSpPr>
          <p:cNvPr id="121" name="Slide Number Placeholder 119">
            <a:extLst>
              <a:ext uri="{FF2B5EF4-FFF2-40B4-BE49-F238E27FC236}">
                <a16:creationId xmlns:a16="http://schemas.microsoft.com/office/drawing/2014/main" id="{C59E5796-E5EA-9249-A072-C4E41C2A8E10}"/>
              </a:ext>
            </a:extLst>
          </p:cNvPr>
          <p:cNvSpPr>
            <a:spLocks noGrp="1"/>
          </p:cNvSpPr>
          <p:nvPr>
            <p:ph type="sldNum" sz="quarter" idx="17"/>
          </p:nvPr>
        </p:nvSpPr>
        <p:spPr>
          <a:xfrm>
            <a:off x="11744960" y="6224224"/>
            <a:ext cx="447040" cy="365125"/>
          </a:xfrm>
        </p:spPr>
        <p:txBody>
          <a:bodyPr/>
          <a:lstStyle>
            <a:lvl1pPr algn="ctr">
              <a:defRPr sz="900">
                <a:solidFill>
                  <a:schemeClr val="tx1"/>
                </a:solidFill>
              </a:defRPr>
            </a:lvl1pPr>
          </a:lstStyle>
          <a:p>
            <a:fld id="{7AB3A04E-FD8A-E74A-BAEA-285279FB67E5}" type="slidenum">
              <a:rPr lang="en-US" smtClean="0"/>
              <a:pPr/>
              <a:t>‹#›</a:t>
            </a:fld>
            <a:endParaRPr lang="en-US"/>
          </a:p>
        </p:txBody>
      </p:sp>
      <p:pic>
        <p:nvPicPr>
          <p:cNvPr id="6" name="Graphic 5">
            <a:extLst>
              <a:ext uri="{FF2B5EF4-FFF2-40B4-BE49-F238E27FC236}">
                <a16:creationId xmlns:a16="http://schemas.microsoft.com/office/drawing/2014/main" id="{49C06B96-8848-1E41-BDF9-AFFEEADC3603}"/>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ltGray">
          <a:xfrm>
            <a:off x="10623483" y="6211019"/>
            <a:ext cx="1181590" cy="399411"/>
          </a:xfrm>
          <a:prstGeom prst="rect">
            <a:avLst/>
          </a:prstGeom>
        </p:spPr>
      </p:pic>
      <p:sp>
        <p:nvSpPr>
          <p:cNvPr id="11" name="Text Placeholder 3">
            <a:extLst>
              <a:ext uri="{FF2B5EF4-FFF2-40B4-BE49-F238E27FC236}">
                <a16:creationId xmlns:a16="http://schemas.microsoft.com/office/drawing/2014/main" id="{983D6EF7-4C5C-394F-B7B5-9C26FD612CAF}"/>
              </a:ext>
            </a:extLst>
          </p:cNvPr>
          <p:cNvSpPr>
            <a:spLocks noGrp="1"/>
          </p:cNvSpPr>
          <p:nvPr>
            <p:ph type="body" sz="quarter" idx="19" hasCustomPrompt="1"/>
          </p:nvPr>
        </p:nvSpPr>
        <p:spPr>
          <a:xfrm>
            <a:off x="925538" y="2980754"/>
            <a:ext cx="10506010" cy="1080158"/>
          </a:xfrm>
        </p:spPr>
        <p:txBody>
          <a:bodyPr lIns="0">
            <a:noAutofit/>
          </a:bodyPr>
          <a:lstStyle>
            <a:lvl1pPr marL="0" indent="0">
              <a:buFontTx/>
              <a:buNone/>
              <a:defRPr sz="8000" b="1" spc="-300">
                <a:solidFill>
                  <a:schemeClr val="accent2"/>
                </a:solidFill>
              </a:defRPr>
            </a:lvl1pPr>
          </a:lstStyle>
          <a:p>
            <a:pPr lvl="0"/>
            <a:r>
              <a:rPr lang="en-US"/>
              <a:t>Thank you</a:t>
            </a:r>
          </a:p>
        </p:txBody>
      </p:sp>
      <p:sp>
        <p:nvSpPr>
          <p:cNvPr id="8" name="Rectangle 7">
            <a:extLst>
              <a:ext uri="{FF2B5EF4-FFF2-40B4-BE49-F238E27FC236}">
                <a16:creationId xmlns:a16="http://schemas.microsoft.com/office/drawing/2014/main" id="{3A75AE59-BC3B-9542-BB63-1DD8A1B0F3C4}"/>
              </a:ext>
            </a:extLst>
          </p:cNvPr>
          <p:cNvSpPr/>
          <p:nvPr userDrawn="1"/>
        </p:nvSpPr>
        <p:spPr>
          <a:xfrm>
            <a:off x="931334" y="4294255"/>
            <a:ext cx="3293532" cy="574779"/>
          </a:xfrm>
          <a:prstGeom prst="rect">
            <a:avLst/>
          </a:prstGeom>
          <a:gradFill flip="none" rotWithShape="1">
            <a:gsLst>
              <a:gs pos="0">
                <a:schemeClr val="bg1"/>
              </a:gs>
              <a:gs pos="100000">
                <a:schemeClr val="accent5"/>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AB21D0E-3979-8C4B-A1E8-1255D6F87880}"/>
              </a:ext>
            </a:extLst>
          </p:cNvPr>
          <p:cNvSpPr/>
          <p:nvPr userDrawn="1"/>
        </p:nvSpPr>
        <p:spPr>
          <a:xfrm rot="10800000">
            <a:off x="-1459665" y="-2695235"/>
            <a:ext cx="12248470" cy="12248470"/>
          </a:xfrm>
          <a:prstGeom prst="ellipse">
            <a:avLst/>
          </a:prstGeom>
          <a:noFill/>
          <a:ln w="330200">
            <a:gradFill>
              <a:gsLst>
                <a:gs pos="0">
                  <a:schemeClr val="bg1"/>
                </a:gs>
                <a:gs pos="5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5867897"/>
      </p:ext>
    </p:extLst>
  </p:cSld>
  <p:clrMapOvr>
    <a:masterClrMapping/>
  </p:clrMapOvr>
  <p:extLst>
    <p:ext uri="{DCECCB84-F9BA-43D5-87BE-67443E8EF086}">
      <p15:sldGuideLst xmlns:p15="http://schemas.microsoft.com/office/powerpoint/2012/main">
        <p15:guide id="1" orient="horz" pos="4156">
          <p15:clr>
            <a:srgbClr val="FBAE40"/>
          </p15:clr>
        </p15:guide>
        <p15:guide id="2" pos="30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Divider Page White">
    <p:spTree>
      <p:nvGrpSpPr>
        <p:cNvPr id="1" name=""/>
        <p:cNvGrpSpPr/>
        <p:nvPr/>
      </p:nvGrpSpPr>
      <p:grpSpPr>
        <a:xfrm>
          <a:off x="0" y="0"/>
          <a:ext cx="0" cy="0"/>
          <a:chOff x="0" y="0"/>
          <a:chExt cx="0" cy="0"/>
        </a:xfrm>
      </p:grpSpPr>
      <p:pic>
        <p:nvPicPr>
          <p:cNvPr id="10" name="Picture 9" descr="A picture containing blur&#10;&#10;Description automatically generated">
            <a:extLst>
              <a:ext uri="{FF2B5EF4-FFF2-40B4-BE49-F238E27FC236}">
                <a16:creationId xmlns:a16="http://schemas.microsoft.com/office/drawing/2014/main" id="{8FEFBE2D-8329-414B-AEA7-F3BDA74E3E83}"/>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a:ext>
            </a:extLst>
          </a:blip>
          <a:stretch>
            <a:fillRect/>
          </a:stretch>
        </p:blipFill>
        <p:spPr>
          <a:xfrm>
            <a:off x="-48642" y="-82224"/>
            <a:ext cx="12289284" cy="7022448"/>
          </a:xfrm>
          <a:prstGeom prst="rect">
            <a:avLst/>
          </a:prstGeom>
        </p:spPr>
      </p:pic>
      <p:sp>
        <p:nvSpPr>
          <p:cNvPr id="121" name="Slide Number Placeholder 119">
            <a:extLst>
              <a:ext uri="{FF2B5EF4-FFF2-40B4-BE49-F238E27FC236}">
                <a16:creationId xmlns:a16="http://schemas.microsoft.com/office/drawing/2014/main" id="{C59E5796-E5EA-9249-A072-C4E41C2A8E10}"/>
              </a:ext>
            </a:extLst>
          </p:cNvPr>
          <p:cNvSpPr>
            <a:spLocks noGrp="1"/>
          </p:cNvSpPr>
          <p:nvPr>
            <p:ph type="sldNum" sz="quarter" idx="17"/>
          </p:nvPr>
        </p:nvSpPr>
        <p:spPr>
          <a:xfrm>
            <a:off x="11744960" y="6224224"/>
            <a:ext cx="447040" cy="365125"/>
          </a:xfrm>
        </p:spPr>
        <p:txBody>
          <a:bodyPr/>
          <a:lstStyle>
            <a:lvl1pPr algn="ctr">
              <a:defRPr sz="900">
                <a:solidFill>
                  <a:schemeClr val="bg1"/>
                </a:solidFill>
              </a:defRPr>
            </a:lvl1pPr>
          </a:lstStyle>
          <a:p>
            <a:fld id="{7AB3A04E-FD8A-E74A-BAEA-285279FB67E5}" type="slidenum">
              <a:rPr lang="en-US" smtClean="0"/>
              <a:pPr/>
              <a:t>‹#›</a:t>
            </a:fld>
            <a:endParaRPr lang="en-US"/>
          </a:p>
        </p:txBody>
      </p:sp>
      <p:sp>
        <p:nvSpPr>
          <p:cNvPr id="5" name="Oval 4">
            <a:extLst>
              <a:ext uri="{FF2B5EF4-FFF2-40B4-BE49-F238E27FC236}">
                <a16:creationId xmlns:a16="http://schemas.microsoft.com/office/drawing/2014/main" id="{7EF4168C-D312-8242-9E21-CAC3D953B309}"/>
              </a:ext>
            </a:extLst>
          </p:cNvPr>
          <p:cNvSpPr/>
          <p:nvPr userDrawn="1"/>
        </p:nvSpPr>
        <p:spPr>
          <a:xfrm rot="10800000">
            <a:off x="-1459665" y="-2695235"/>
            <a:ext cx="12248470" cy="12248470"/>
          </a:xfrm>
          <a:prstGeom prst="ellipse">
            <a:avLst/>
          </a:prstGeom>
          <a:noFill/>
          <a:ln w="330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3">
            <a:extLst>
              <a:ext uri="{FF2B5EF4-FFF2-40B4-BE49-F238E27FC236}">
                <a16:creationId xmlns:a16="http://schemas.microsoft.com/office/drawing/2014/main" id="{983D6EF7-4C5C-394F-B7B5-9C26FD612CAF}"/>
              </a:ext>
            </a:extLst>
          </p:cNvPr>
          <p:cNvSpPr>
            <a:spLocks noGrp="1"/>
          </p:cNvSpPr>
          <p:nvPr>
            <p:ph type="body" sz="quarter" idx="19" hasCustomPrompt="1"/>
          </p:nvPr>
        </p:nvSpPr>
        <p:spPr>
          <a:xfrm>
            <a:off x="865772" y="2924815"/>
            <a:ext cx="10506010" cy="1313501"/>
          </a:xfrm>
        </p:spPr>
        <p:txBody>
          <a:bodyPr lIns="0">
            <a:noAutofit/>
          </a:bodyPr>
          <a:lstStyle>
            <a:lvl1pPr marL="0" indent="0">
              <a:buFontTx/>
              <a:buNone/>
              <a:defRPr sz="8000" b="1" spc="-300">
                <a:solidFill>
                  <a:schemeClr val="bg1"/>
                </a:solidFill>
              </a:defRPr>
            </a:lvl1pPr>
          </a:lstStyle>
          <a:p>
            <a:pPr lvl="0"/>
            <a:r>
              <a:rPr lang="en-US"/>
              <a:t>Thank you</a:t>
            </a:r>
          </a:p>
        </p:txBody>
      </p:sp>
      <p:sp>
        <p:nvSpPr>
          <p:cNvPr id="8" name="Rectangle 7">
            <a:extLst>
              <a:ext uri="{FF2B5EF4-FFF2-40B4-BE49-F238E27FC236}">
                <a16:creationId xmlns:a16="http://schemas.microsoft.com/office/drawing/2014/main" id="{3A75AE59-BC3B-9542-BB63-1DD8A1B0F3C4}"/>
              </a:ext>
            </a:extLst>
          </p:cNvPr>
          <p:cNvSpPr/>
          <p:nvPr userDrawn="1"/>
        </p:nvSpPr>
        <p:spPr>
          <a:xfrm>
            <a:off x="865772" y="4103326"/>
            <a:ext cx="3293532" cy="574779"/>
          </a:xfrm>
          <a:prstGeom prst="rect">
            <a:avLst/>
          </a:prstGeom>
          <a:gradFill>
            <a:gsLst>
              <a:gs pos="0">
                <a:schemeClr val="bg1"/>
              </a:gs>
              <a:gs pos="100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92CD94E7-61DC-8640-9BBA-DA22CA9C3FD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620768" y="6210276"/>
            <a:ext cx="1181590" cy="396386"/>
          </a:xfrm>
          <a:prstGeom prst="rect">
            <a:avLst/>
          </a:prstGeom>
        </p:spPr>
      </p:pic>
      <p:sp>
        <p:nvSpPr>
          <p:cNvPr id="15" name="Oval 14">
            <a:extLst>
              <a:ext uri="{FF2B5EF4-FFF2-40B4-BE49-F238E27FC236}">
                <a16:creationId xmlns:a16="http://schemas.microsoft.com/office/drawing/2014/main" id="{BF98838A-AB56-3B4D-87DC-CC016E598DB7}"/>
              </a:ext>
            </a:extLst>
          </p:cNvPr>
          <p:cNvSpPr/>
          <p:nvPr userDrawn="1"/>
        </p:nvSpPr>
        <p:spPr>
          <a:xfrm rot="10800000">
            <a:off x="-1307265" y="-2542835"/>
            <a:ext cx="12248470" cy="12248470"/>
          </a:xfrm>
          <a:prstGeom prst="ellipse">
            <a:avLst/>
          </a:prstGeom>
          <a:noFill/>
          <a:ln w="330200">
            <a:gradFill>
              <a:gsLst>
                <a:gs pos="0">
                  <a:schemeClr val="bg1"/>
                </a:gs>
                <a:gs pos="5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5764209"/>
      </p:ext>
    </p:extLst>
  </p:cSld>
  <p:clrMapOvr>
    <a:masterClrMapping/>
  </p:clrMapOvr>
  <p:extLst>
    <p:ext uri="{DCECCB84-F9BA-43D5-87BE-67443E8EF086}">
      <p15:sldGuideLst xmlns:p15="http://schemas.microsoft.com/office/powerpoint/2012/main">
        <p15:guide id="1" orient="horz" pos="4156">
          <p15:clr>
            <a:srgbClr val="FBAE40"/>
          </p15:clr>
        </p15:guide>
        <p15:guide id="2" pos="30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3535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21" name="Slide Number Placeholder 119">
            <a:extLst>
              <a:ext uri="{FF2B5EF4-FFF2-40B4-BE49-F238E27FC236}">
                <a16:creationId xmlns:a16="http://schemas.microsoft.com/office/drawing/2014/main" id="{C59E5796-E5EA-9249-A072-C4E41C2A8E10}"/>
              </a:ext>
            </a:extLst>
          </p:cNvPr>
          <p:cNvSpPr>
            <a:spLocks noGrp="1"/>
          </p:cNvSpPr>
          <p:nvPr>
            <p:ph type="sldNum" sz="quarter" idx="17"/>
          </p:nvPr>
        </p:nvSpPr>
        <p:spPr>
          <a:xfrm>
            <a:off x="11744960" y="6224224"/>
            <a:ext cx="447040" cy="365125"/>
          </a:xfrm>
        </p:spPr>
        <p:txBody>
          <a:bodyPr/>
          <a:lstStyle>
            <a:lvl1pPr algn="ctr">
              <a:defRPr sz="900">
                <a:solidFill>
                  <a:schemeClr val="bg1"/>
                </a:solidFill>
              </a:defRPr>
            </a:lvl1pPr>
          </a:lstStyle>
          <a:p>
            <a:fld id="{7AB3A04E-FD8A-E74A-BAEA-285279FB67E5}" type="slidenum">
              <a:rPr lang="en-US" smtClean="0"/>
              <a:pPr/>
              <a:t>‹#›</a:t>
            </a:fld>
            <a:endParaRPr lang="en-US"/>
          </a:p>
        </p:txBody>
      </p:sp>
      <p:sp>
        <p:nvSpPr>
          <p:cNvPr id="5" name="Oval 4">
            <a:extLst>
              <a:ext uri="{FF2B5EF4-FFF2-40B4-BE49-F238E27FC236}">
                <a16:creationId xmlns:a16="http://schemas.microsoft.com/office/drawing/2014/main" id="{92D09419-9632-A24B-B13A-BC24D13D812B}"/>
              </a:ext>
            </a:extLst>
          </p:cNvPr>
          <p:cNvSpPr/>
          <p:nvPr userDrawn="1"/>
        </p:nvSpPr>
        <p:spPr>
          <a:xfrm rot="10800000">
            <a:off x="3084180" y="-1943476"/>
            <a:ext cx="10744951" cy="10744951"/>
          </a:xfrm>
          <a:prstGeom prst="ellipse">
            <a:avLst/>
          </a:prstGeom>
          <a:noFill/>
          <a:ln w="330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1" name="Picture 90" descr="Logo&#10;&#10;Description automatically generated">
            <a:extLst>
              <a:ext uri="{FF2B5EF4-FFF2-40B4-BE49-F238E27FC236}">
                <a16:creationId xmlns:a16="http://schemas.microsoft.com/office/drawing/2014/main" id="{8120DEA9-F092-254E-A9CA-CA271FAB46A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20768" y="6210276"/>
            <a:ext cx="1181590" cy="396386"/>
          </a:xfrm>
          <a:prstGeom prst="rect">
            <a:avLst/>
          </a:prstGeom>
        </p:spPr>
      </p:pic>
      <p:sp>
        <p:nvSpPr>
          <p:cNvPr id="107" name="Title 1">
            <a:extLst>
              <a:ext uri="{FF2B5EF4-FFF2-40B4-BE49-F238E27FC236}">
                <a16:creationId xmlns:a16="http://schemas.microsoft.com/office/drawing/2014/main" id="{638F1A9B-C5F9-2846-9566-8B548288212C}"/>
              </a:ext>
            </a:extLst>
          </p:cNvPr>
          <p:cNvSpPr>
            <a:spLocks noGrp="1"/>
          </p:cNvSpPr>
          <p:nvPr>
            <p:ph type="title"/>
          </p:nvPr>
        </p:nvSpPr>
        <p:spPr>
          <a:xfrm>
            <a:off x="4619358" y="894929"/>
            <a:ext cx="10515600" cy="1325563"/>
          </a:xfrm>
        </p:spPr>
        <p:txBody>
          <a:bodyPr lIns="0">
            <a:noAutofit/>
          </a:bodyPr>
          <a:lstStyle>
            <a:lvl1pPr>
              <a:defRPr sz="7200" b="1" spc="-150">
                <a:solidFill>
                  <a:schemeClr val="bg1"/>
                </a:solidFill>
              </a:defRPr>
            </a:lvl1pPr>
          </a:lstStyle>
          <a:p>
            <a:r>
              <a:rPr lang="en-GB"/>
              <a:t>Click to edit Master title style</a:t>
            </a:r>
            <a:endParaRPr lang="en-US"/>
          </a:p>
        </p:txBody>
      </p:sp>
      <p:graphicFrame>
        <p:nvGraphicFramePr>
          <p:cNvPr id="110" name="Table 108">
            <a:extLst>
              <a:ext uri="{FF2B5EF4-FFF2-40B4-BE49-F238E27FC236}">
                <a16:creationId xmlns:a16="http://schemas.microsoft.com/office/drawing/2014/main" id="{60F9E521-D446-AE47-8368-C6EBF7A4657D}"/>
              </a:ext>
            </a:extLst>
          </p:cNvPr>
          <p:cNvGraphicFramePr>
            <a:graphicFrameLocks noGrp="1"/>
          </p:cNvGraphicFramePr>
          <p:nvPr userDrawn="1">
            <p:extLst>
              <p:ext uri="{D42A27DB-BD31-4B8C-83A1-F6EECF244321}">
                <p14:modId xmlns:p14="http://schemas.microsoft.com/office/powerpoint/2010/main" val="1500728468"/>
              </p:ext>
            </p:extLst>
          </p:nvPr>
        </p:nvGraphicFramePr>
        <p:xfrm>
          <a:off x="4597133" y="2566993"/>
          <a:ext cx="4142079" cy="3504624"/>
        </p:xfrm>
        <a:graphic>
          <a:graphicData uri="http://schemas.openxmlformats.org/drawingml/2006/table">
            <a:tbl>
              <a:tblPr firstRow="1" bandRow="1">
                <a:tableStyleId>{93296810-A885-4BE3-A3E7-6D5BEEA58F35}</a:tableStyleId>
              </a:tblPr>
              <a:tblGrid>
                <a:gridCol w="4142079">
                  <a:extLst>
                    <a:ext uri="{9D8B030D-6E8A-4147-A177-3AD203B41FA5}">
                      <a16:colId xmlns:a16="http://schemas.microsoft.com/office/drawing/2014/main" val="1808347050"/>
                    </a:ext>
                  </a:extLst>
                </a:gridCol>
              </a:tblGrid>
              <a:tr h="438078">
                <a:tc>
                  <a:txBody>
                    <a:bodyPr/>
                    <a:lstStyle/>
                    <a:p>
                      <a:endParaRPr lang="en-US"/>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5319652"/>
                  </a:ext>
                </a:extLst>
              </a:tr>
              <a:tr h="438078">
                <a:tc>
                  <a:txBody>
                    <a:bodyPr/>
                    <a:lstStyle/>
                    <a:p>
                      <a:endParaRPr lang="en-US"/>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4121360"/>
                  </a:ext>
                </a:extLst>
              </a:tr>
              <a:tr h="438078">
                <a:tc>
                  <a:txBody>
                    <a:bodyPr/>
                    <a:lstStyle/>
                    <a:p>
                      <a:endParaRPr lang="en-US"/>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6050806"/>
                  </a:ext>
                </a:extLst>
              </a:tr>
              <a:tr h="438078">
                <a:tc>
                  <a:txBody>
                    <a:bodyPr/>
                    <a:lstStyle/>
                    <a:p>
                      <a:endParaRPr lang="en-US"/>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9047691"/>
                  </a:ext>
                </a:extLst>
              </a:tr>
              <a:tr h="438078">
                <a:tc>
                  <a:txBody>
                    <a:bodyPr/>
                    <a:lstStyle/>
                    <a:p>
                      <a:endParaRPr lang="en-US"/>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0508975"/>
                  </a:ext>
                </a:extLst>
              </a:tr>
              <a:tr h="438078">
                <a:tc>
                  <a:txBody>
                    <a:bodyPr/>
                    <a:lstStyle/>
                    <a:p>
                      <a:endParaRPr lang="en-US"/>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60159812"/>
                  </a:ext>
                </a:extLst>
              </a:tr>
              <a:tr h="438078">
                <a:tc>
                  <a:txBody>
                    <a:bodyPr/>
                    <a:lstStyle/>
                    <a:p>
                      <a:endParaRPr lang="en-US"/>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3651268"/>
                  </a:ext>
                </a:extLst>
              </a:tr>
              <a:tr h="438078">
                <a:tc>
                  <a:txBody>
                    <a:bodyPr/>
                    <a:lstStyle/>
                    <a:p>
                      <a:endParaRPr lang="en-US"/>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4567975"/>
                  </a:ext>
                </a:extLst>
              </a:tr>
            </a:tbl>
          </a:graphicData>
        </a:graphic>
      </p:graphicFrame>
      <p:sp>
        <p:nvSpPr>
          <p:cNvPr id="114" name="Text Placeholder 113">
            <a:extLst>
              <a:ext uri="{FF2B5EF4-FFF2-40B4-BE49-F238E27FC236}">
                <a16:creationId xmlns:a16="http://schemas.microsoft.com/office/drawing/2014/main" id="{7FE11EE4-B07D-2647-BB92-6837AE623021}"/>
              </a:ext>
            </a:extLst>
          </p:cNvPr>
          <p:cNvSpPr>
            <a:spLocks noGrp="1"/>
          </p:cNvSpPr>
          <p:nvPr>
            <p:ph type="body" sz="quarter" idx="18" hasCustomPrompt="1"/>
          </p:nvPr>
        </p:nvSpPr>
        <p:spPr>
          <a:xfrm>
            <a:off x="4619358" y="2628695"/>
            <a:ext cx="4933950" cy="3468688"/>
          </a:xfrm>
        </p:spPr>
        <p:txBody>
          <a:bodyPr>
            <a:normAutofit/>
          </a:bodyPr>
          <a:lstStyle>
            <a:lvl1pPr marL="342900" indent="-342900">
              <a:lnSpc>
                <a:spcPts val="2300"/>
              </a:lnSpc>
              <a:buFont typeface="+mj-lt"/>
              <a:buAutoNum type="arabicPeriod"/>
              <a:defRPr sz="1800">
                <a:solidFill>
                  <a:schemeClr val="bg1"/>
                </a:solidFill>
              </a:defRPr>
            </a:lvl1pPr>
          </a:lstStyle>
          <a:p>
            <a:pPr lvl="0"/>
            <a:r>
              <a:rPr lang="en-GB"/>
              <a:t>Click to edit Master text</a:t>
            </a:r>
            <a:br>
              <a:rPr lang="en-GB"/>
            </a:br>
            <a:br>
              <a:rPr lang="en-GB"/>
            </a:br>
            <a:endParaRPr lang="en-GB"/>
          </a:p>
          <a:p>
            <a:pPr lvl="0"/>
            <a:endParaRPr lang="en-GB"/>
          </a:p>
          <a:p>
            <a:pPr lvl="0"/>
            <a:endParaRPr lang="en-GB"/>
          </a:p>
        </p:txBody>
      </p:sp>
    </p:spTree>
    <p:extLst>
      <p:ext uri="{BB962C8B-B14F-4D97-AF65-F5344CB8AC3E}">
        <p14:creationId xmlns:p14="http://schemas.microsoft.com/office/powerpoint/2010/main" val="1821487639"/>
      </p:ext>
    </p:extLst>
  </p:cSld>
  <p:clrMapOvr>
    <a:masterClrMapping/>
  </p:clrMapOvr>
  <p:extLst>
    <p:ext uri="{DCECCB84-F9BA-43D5-87BE-67443E8EF086}">
      <p15:sldGuideLst xmlns:p15="http://schemas.microsoft.com/office/powerpoint/2012/main">
        <p15:guide id="1" orient="horz" pos="4156">
          <p15:clr>
            <a:srgbClr val="FBAE40"/>
          </p15:clr>
        </p15:guide>
        <p15:guide id="2" pos="3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age White">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03F027BE-2CCB-1D46-A4BD-E107FC13D1FA}"/>
              </a:ext>
            </a:extLst>
          </p:cNvPr>
          <p:cNvSpPr>
            <a:spLocks noGrp="1"/>
          </p:cNvSpPr>
          <p:nvPr>
            <p:ph type="pic" sz="quarter" idx="10"/>
          </p:nvPr>
        </p:nvSpPr>
        <p:spPr>
          <a:xfrm>
            <a:off x="-22843" y="0"/>
            <a:ext cx="12192000" cy="6858000"/>
          </a:xfrm>
        </p:spPr>
        <p:txBody>
          <a:bodyPr/>
          <a:lstStyle>
            <a:lvl1pPr marL="0" indent="0">
              <a:buFontTx/>
              <a:buNone/>
              <a:defRPr/>
            </a:lvl1pPr>
          </a:lstStyle>
          <a:p>
            <a:r>
              <a:rPr lang="en-GB"/>
              <a:t>Click icon to add picture</a:t>
            </a:r>
            <a:endParaRPr lang="en-US"/>
          </a:p>
        </p:txBody>
      </p:sp>
      <p:pic>
        <p:nvPicPr>
          <p:cNvPr id="70" name="Picture 69" descr="Logo&#10;&#10;Description automatically generated">
            <a:extLst>
              <a:ext uri="{FF2B5EF4-FFF2-40B4-BE49-F238E27FC236}">
                <a16:creationId xmlns:a16="http://schemas.microsoft.com/office/drawing/2014/main" id="{2E55F32D-E2B5-3240-9299-B57B29D24EB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997" y="6228271"/>
            <a:ext cx="1181590" cy="396386"/>
          </a:xfrm>
          <a:prstGeom prst="rect">
            <a:avLst/>
          </a:prstGeom>
        </p:spPr>
      </p:pic>
      <p:sp>
        <p:nvSpPr>
          <p:cNvPr id="121" name="Slide Number Placeholder 119">
            <a:extLst>
              <a:ext uri="{FF2B5EF4-FFF2-40B4-BE49-F238E27FC236}">
                <a16:creationId xmlns:a16="http://schemas.microsoft.com/office/drawing/2014/main" id="{C59E5796-E5EA-9249-A072-C4E41C2A8E10}"/>
              </a:ext>
            </a:extLst>
          </p:cNvPr>
          <p:cNvSpPr>
            <a:spLocks noGrp="1"/>
          </p:cNvSpPr>
          <p:nvPr>
            <p:ph type="sldNum" sz="quarter" idx="17"/>
          </p:nvPr>
        </p:nvSpPr>
        <p:spPr>
          <a:xfrm>
            <a:off x="11744960" y="6224224"/>
            <a:ext cx="447040" cy="365125"/>
          </a:xfrm>
        </p:spPr>
        <p:txBody>
          <a:bodyPr/>
          <a:lstStyle>
            <a:lvl1pPr algn="ctr">
              <a:defRPr sz="900">
                <a:solidFill>
                  <a:schemeClr val="tx1"/>
                </a:solidFill>
              </a:defRPr>
            </a:lvl1pPr>
          </a:lstStyle>
          <a:p>
            <a:fld id="{7AB3A04E-FD8A-E74A-BAEA-285279FB67E5}" type="slidenum">
              <a:rPr lang="en-US" smtClean="0"/>
              <a:pPr/>
              <a:t>‹#›</a:t>
            </a:fld>
            <a:endParaRPr lang="en-US"/>
          </a:p>
        </p:txBody>
      </p:sp>
      <p:pic>
        <p:nvPicPr>
          <p:cNvPr id="6" name="Graphic 5">
            <a:extLst>
              <a:ext uri="{FF2B5EF4-FFF2-40B4-BE49-F238E27FC236}">
                <a16:creationId xmlns:a16="http://schemas.microsoft.com/office/drawing/2014/main" id="{49C06B96-8848-1E41-BDF9-AFFEEADC3603}"/>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ltGray">
          <a:xfrm>
            <a:off x="10623483" y="6211019"/>
            <a:ext cx="1181590" cy="399411"/>
          </a:xfrm>
          <a:prstGeom prst="rect">
            <a:avLst/>
          </a:prstGeom>
        </p:spPr>
      </p:pic>
      <p:sp>
        <p:nvSpPr>
          <p:cNvPr id="11" name="Text Placeholder 3">
            <a:extLst>
              <a:ext uri="{FF2B5EF4-FFF2-40B4-BE49-F238E27FC236}">
                <a16:creationId xmlns:a16="http://schemas.microsoft.com/office/drawing/2014/main" id="{983D6EF7-4C5C-394F-B7B5-9C26FD612CAF}"/>
              </a:ext>
            </a:extLst>
          </p:cNvPr>
          <p:cNvSpPr>
            <a:spLocks noGrp="1"/>
          </p:cNvSpPr>
          <p:nvPr>
            <p:ph type="body" sz="quarter" idx="19" hasCustomPrompt="1"/>
          </p:nvPr>
        </p:nvSpPr>
        <p:spPr>
          <a:xfrm>
            <a:off x="506547" y="1608604"/>
            <a:ext cx="5513387" cy="4235450"/>
          </a:xfrm>
        </p:spPr>
        <p:txBody>
          <a:bodyPr>
            <a:noAutofit/>
          </a:bodyPr>
          <a:lstStyle>
            <a:lvl1pPr marL="0" indent="0">
              <a:buFontTx/>
              <a:buNone/>
              <a:defRPr sz="30000" b="1" spc="-150">
                <a:solidFill>
                  <a:schemeClr val="accent2"/>
                </a:solidFill>
              </a:defRPr>
            </a:lvl1pPr>
          </a:lstStyle>
          <a:p>
            <a:pPr lvl="0"/>
            <a:r>
              <a:rPr lang="en-US"/>
              <a:t>01</a:t>
            </a:r>
          </a:p>
        </p:txBody>
      </p:sp>
      <p:sp>
        <p:nvSpPr>
          <p:cNvPr id="8" name="Rectangle 7">
            <a:extLst>
              <a:ext uri="{FF2B5EF4-FFF2-40B4-BE49-F238E27FC236}">
                <a16:creationId xmlns:a16="http://schemas.microsoft.com/office/drawing/2014/main" id="{3A75AE59-BC3B-9542-BB63-1DD8A1B0F3C4}"/>
              </a:ext>
            </a:extLst>
          </p:cNvPr>
          <p:cNvSpPr/>
          <p:nvPr userDrawn="1"/>
        </p:nvSpPr>
        <p:spPr>
          <a:xfrm>
            <a:off x="931334" y="4962006"/>
            <a:ext cx="3293532" cy="574779"/>
          </a:xfrm>
          <a:prstGeom prst="rect">
            <a:avLst/>
          </a:prstGeom>
          <a:gradFill>
            <a:gsLst>
              <a:gs pos="0">
                <a:schemeClr val="bg1"/>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a:extLst>
              <a:ext uri="{FF2B5EF4-FFF2-40B4-BE49-F238E27FC236}">
                <a16:creationId xmlns:a16="http://schemas.microsoft.com/office/drawing/2014/main" id="{89731F15-2E51-5348-9D8A-793C44C15E7F}"/>
              </a:ext>
            </a:extLst>
          </p:cNvPr>
          <p:cNvSpPr>
            <a:spLocks noGrp="1"/>
          </p:cNvSpPr>
          <p:nvPr>
            <p:ph type="body" sz="quarter" idx="20"/>
          </p:nvPr>
        </p:nvSpPr>
        <p:spPr>
          <a:xfrm>
            <a:off x="5190710" y="2857092"/>
            <a:ext cx="4617524" cy="1345257"/>
          </a:xfrm>
        </p:spPr>
        <p:txBody>
          <a:bodyPr>
            <a:noAutofit/>
          </a:bodyPr>
          <a:lstStyle>
            <a:lvl1pPr marL="0" indent="0">
              <a:lnSpc>
                <a:spcPts val="3600"/>
              </a:lnSpc>
              <a:buFontTx/>
              <a:buNone/>
              <a:defRPr lang="en-GB" sz="2800" kern="1200" dirty="0" smtClean="0">
                <a:solidFill>
                  <a:schemeClr val="tx1"/>
                </a:solidFill>
                <a:latin typeface="Poppins" panose="00000500000000000000" pitchFamily="2" charset="0"/>
                <a:ea typeface="+mn-ea"/>
                <a:cs typeface="Poppins" panose="00000500000000000000" pitchFamily="2" charset="0"/>
              </a:defRPr>
            </a:lvl1pPr>
          </a:lstStyle>
          <a:p>
            <a:pPr lvl="0"/>
            <a:r>
              <a:rPr lang="en-GB"/>
              <a:t>Click to edit Master text styles</a:t>
            </a:r>
          </a:p>
        </p:txBody>
      </p:sp>
    </p:spTree>
    <p:extLst>
      <p:ext uri="{BB962C8B-B14F-4D97-AF65-F5344CB8AC3E}">
        <p14:creationId xmlns:p14="http://schemas.microsoft.com/office/powerpoint/2010/main" val="966000991"/>
      </p:ext>
    </p:extLst>
  </p:cSld>
  <p:clrMapOvr>
    <a:masterClrMapping/>
  </p:clrMapOvr>
  <p:extLst>
    <p:ext uri="{DCECCB84-F9BA-43D5-87BE-67443E8EF086}">
      <p15:sldGuideLst xmlns:p15="http://schemas.microsoft.com/office/powerpoint/2012/main">
        <p15:guide id="1" orient="horz" pos="4156">
          <p15:clr>
            <a:srgbClr val="FBAE40"/>
          </p15:clr>
        </p15:guide>
        <p15:guide id="2" pos="30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age Green">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50B0BB47-8595-404B-9F39-39F4433D6147}"/>
              </a:ext>
            </a:extLst>
          </p:cNvPr>
          <p:cNvSpPr>
            <a:spLocks noGrp="1"/>
          </p:cNvSpPr>
          <p:nvPr>
            <p:ph type="pic" sz="quarter" idx="10"/>
          </p:nvPr>
        </p:nvSpPr>
        <p:spPr>
          <a:xfrm>
            <a:off x="0" y="0"/>
            <a:ext cx="12192000" cy="6858000"/>
          </a:xfrm>
        </p:spPr>
        <p:txBody>
          <a:bodyPr/>
          <a:lstStyle>
            <a:lvl1pPr marL="0" indent="0">
              <a:buFontTx/>
              <a:buNone/>
              <a:defRPr/>
            </a:lvl1pPr>
          </a:lstStyle>
          <a:p>
            <a:r>
              <a:rPr lang="en-GB"/>
              <a:t>Click icon to add picture</a:t>
            </a:r>
            <a:endParaRPr lang="en-US"/>
          </a:p>
        </p:txBody>
      </p:sp>
      <p:sp>
        <p:nvSpPr>
          <p:cNvPr id="121" name="Slide Number Placeholder 119">
            <a:extLst>
              <a:ext uri="{FF2B5EF4-FFF2-40B4-BE49-F238E27FC236}">
                <a16:creationId xmlns:a16="http://schemas.microsoft.com/office/drawing/2014/main" id="{C59E5796-E5EA-9249-A072-C4E41C2A8E10}"/>
              </a:ext>
            </a:extLst>
          </p:cNvPr>
          <p:cNvSpPr>
            <a:spLocks noGrp="1"/>
          </p:cNvSpPr>
          <p:nvPr>
            <p:ph type="sldNum" sz="quarter" idx="17"/>
          </p:nvPr>
        </p:nvSpPr>
        <p:spPr>
          <a:xfrm>
            <a:off x="11744960" y="6224224"/>
            <a:ext cx="447040" cy="365125"/>
          </a:xfrm>
        </p:spPr>
        <p:txBody>
          <a:bodyPr/>
          <a:lstStyle>
            <a:lvl1pPr algn="ctr">
              <a:defRPr sz="900">
                <a:solidFill>
                  <a:schemeClr val="bg1"/>
                </a:solidFill>
              </a:defRPr>
            </a:lvl1pPr>
          </a:lstStyle>
          <a:p>
            <a:fld id="{7AB3A04E-FD8A-E74A-BAEA-285279FB67E5}" type="slidenum">
              <a:rPr lang="en-US" smtClean="0"/>
              <a:pPr/>
              <a:t>‹#›</a:t>
            </a:fld>
            <a:endParaRPr lang="en-US"/>
          </a:p>
        </p:txBody>
      </p:sp>
      <p:sp>
        <p:nvSpPr>
          <p:cNvPr id="11" name="Text Placeholder 3">
            <a:extLst>
              <a:ext uri="{FF2B5EF4-FFF2-40B4-BE49-F238E27FC236}">
                <a16:creationId xmlns:a16="http://schemas.microsoft.com/office/drawing/2014/main" id="{983D6EF7-4C5C-394F-B7B5-9C26FD612CAF}"/>
              </a:ext>
            </a:extLst>
          </p:cNvPr>
          <p:cNvSpPr>
            <a:spLocks noGrp="1"/>
          </p:cNvSpPr>
          <p:nvPr>
            <p:ph type="body" sz="quarter" idx="19" hasCustomPrompt="1"/>
          </p:nvPr>
        </p:nvSpPr>
        <p:spPr>
          <a:xfrm>
            <a:off x="506547" y="1608604"/>
            <a:ext cx="5513387" cy="4235450"/>
          </a:xfrm>
        </p:spPr>
        <p:txBody>
          <a:bodyPr>
            <a:noAutofit/>
          </a:bodyPr>
          <a:lstStyle>
            <a:lvl1pPr marL="0" indent="0">
              <a:buFontTx/>
              <a:buNone/>
              <a:defRPr sz="30000" b="1" spc="-150">
                <a:solidFill>
                  <a:schemeClr val="bg1"/>
                </a:solidFill>
              </a:defRPr>
            </a:lvl1pPr>
          </a:lstStyle>
          <a:p>
            <a:pPr lvl="0"/>
            <a:r>
              <a:rPr lang="en-US"/>
              <a:t>02</a:t>
            </a:r>
          </a:p>
        </p:txBody>
      </p:sp>
      <p:sp>
        <p:nvSpPr>
          <p:cNvPr id="8" name="Rectangle 7">
            <a:extLst>
              <a:ext uri="{FF2B5EF4-FFF2-40B4-BE49-F238E27FC236}">
                <a16:creationId xmlns:a16="http://schemas.microsoft.com/office/drawing/2014/main" id="{3A75AE59-BC3B-9542-BB63-1DD8A1B0F3C4}"/>
              </a:ext>
            </a:extLst>
          </p:cNvPr>
          <p:cNvSpPr/>
          <p:nvPr userDrawn="1"/>
        </p:nvSpPr>
        <p:spPr>
          <a:xfrm>
            <a:off x="931334" y="4962006"/>
            <a:ext cx="4247184" cy="574779"/>
          </a:xfrm>
          <a:prstGeom prst="rect">
            <a:avLst/>
          </a:prstGeom>
          <a:gradFill>
            <a:gsLst>
              <a:gs pos="0">
                <a:schemeClr val="bg1"/>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
            <a:extLst>
              <a:ext uri="{FF2B5EF4-FFF2-40B4-BE49-F238E27FC236}">
                <a16:creationId xmlns:a16="http://schemas.microsoft.com/office/drawing/2014/main" id="{00663684-7099-D147-BE0B-B5EB5482CA52}"/>
              </a:ext>
            </a:extLst>
          </p:cNvPr>
          <p:cNvSpPr>
            <a:spLocks noGrp="1"/>
          </p:cNvSpPr>
          <p:nvPr>
            <p:ph type="body" sz="quarter" idx="20"/>
          </p:nvPr>
        </p:nvSpPr>
        <p:spPr>
          <a:xfrm>
            <a:off x="5190710" y="2857092"/>
            <a:ext cx="4617524" cy="1345257"/>
          </a:xfrm>
        </p:spPr>
        <p:txBody>
          <a:bodyPr>
            <a:noAutofit/>
          </a:bodyPr>
          <a:lstStyle>
            <a:lvl1pPr marL="0" indent="0">
              <a:buFontTx/>
              <a:buNone/>
              <a:defRPr lang="en-GB" sz="2800" kern="1200" dirty="0" smtClean="0">
                <a:solidFill>
                  <a:schemeClr val="bg1"/>
                </a:solidFill>
                <a:latin typeface="Poppins" panose="00000500000000000000" pitchFamily="2" charset="0"/>
                <a:ea typeface="+mn-ea"/>
                <a:cs typeface="Poppins" panose="00000500000000000000" pitchFamily="2" charset="0"/>
              </a:defRPr>
            </a:lvl1pPr>
          </a:lstStyle>
          <a:p>
            <a:pPr lvl="0"/>
            <a:r>
              <a:rPr lang="en-GB"/>
              <a:t>Click to edit Master text styles</a:t>
            </a:r>
          </a:p>
        </p:txBody>
      </p:sp>
      <p:pic>
        <p:nvPicPr>
          <p:cNvPr id="12" name="Picture 11" descr="Logo&#10;&#10;Description automatically generated">
            <a:extLst>
              <a:ext uri="{FF2B5EF4-FFF2-40B4-BE49-F238E27FC236}">
                <a16:creationId xmlns:a16="http://schemas.microsoft.com/office/drawing/2014/main" id="{3E884008-DA9E-4D4B-B302-F16BA81BF94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20768" y="6210276"/>
            <a:ext cx="1181590" cy="396386"/>
          </a:xfrm>
          <a:prstGeom prst="rect">
            <a:avLst/>
          </a:prstGeom>
        </p:spPr>
      </p:pic>
      <p:sp>
        <p:nvSpPr>
          <p:cNvPr id="14" name="Oval 13">
            <a:extLst>
              <a:ext uri="{FF2B5EF4-FFF2-40B4-BE49-F238E27FC236}">
                <a16:creationId xmlns:a16="http://schemas.microsoft.com/office/drawing/2014/main" id="{5787E317-36FD-9B44-8FE2-80F3131CB206}"/>
              </a:ext>
            </a:extLst>
          </p:cNvPr>
          <p:cNvSpPr/>
          <p:nvPr userDrawn="1"/>
        </p:nvSpPr>
        <p:spPr>
          <a:xfrm rot="10800000">
            <a:off x="-1459665" y="-2695235"/>
            <a:ext cx="12248470" cy="12248470"/>
          </a:xfrm>
          <a:prstGeom prst="ellipse">
            <a:avLst/>
          </a:prstGeom>
          <a:noFill/>
          <a:ln w="330200">
            <a:gradFill>
              <a:gsLst>
                <a:gs pos="0">
                  <a:schemeClr val="bg1"/>
                </a:gs>
                <a:gs pos="5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9027380"/>
      </p:ext>
    </p:extLst>
  </p:cSld>
  <p:clrMapOvr>
    <a:masterClrMapping/>
  </p:clrMapOvr>
  <p:extLst>
    <p:ext uri="{DCECCB84-F9BA-43D5-87BE-67443E8EF086}">
      <p15:sldGuideLst xmlns:p15="http://schemas.microsoft.com/office/powerpoint/2012/main">
        <p15:guide id="1" orient="horz" pos="4156">
          <p15:clr>
            <a:srgbClr val="FBAE40"/>
          </p15:clr>
        </p15:guide>
        <p15:guide id="2" pos="30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age Purple">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7442E1C2-C18E-D04E-8800-33A046832F67}"/>
              </a:ext>
            </a:extLst>
          </p:cNvPr>
          <p:cNvSpPr>
            <a:spLocks noGrp="1"/>
          </p:cNvSpPr>
          <p:nvPr>
            <p:ph type="pic" sz="quarter" idx="10"/>
          </p:nvPr>
        </p:nvSpPr>
        <p:spPr>
          <a:xfrm>
            <a:off x="0" y="0"/>
            <a:ext cx="12192000" cy="6858000"/>
          </a:xfrm>
        </p:spPr>
        <p:txBody>
          <a:bodyPr/>
          <a:lstStyle>
            <a:lvl1pPr marL="0" indent="0">
              <a:buFontTx/>
              <a:buNone/>
              <a:defRPr/>
            </a:lvl1pPr>
          </a:lstStyle>
          <a:p>
            <a:r>
              <a:rPr lang="en-GB"/>
              <a:t>Click icon to add picture</a:t>
            </a:r>
            <a:endParaRPr lang="en-US"/>
          </a:p>
        </p:txBody>
      </p:sp>
      <p:sp>
        <p:nvSpPr>
          <p:cNvPr id="121" name="Slide Number Placeholder 119">
            <a:extLst>
              <a:ext uri="{FF2B5EF4-FFF2-40B4-BE49-F238E27FC236}">
                <a16:creationId xmlns:a16="http://schemas.microsoft.com/office/drawing/2014/main" id="{C59E5796-E5EA-9249-A072-C4E41C2A8E10}"/>
              </a:ext>
            </a:extLst>
          </p:cNvPr>
          <p:cNvSpPr>
            <a:spLocks noGrp="1"/>
          </p:cNvSpPr>
          <p:nvPr>
            <p:ph type="sldNum" sz="quarter" idx="17"/>
          </p:nvPr>
        </p:nvSpPr>
        <p:spPr>
          <a:xfrm>
            <a:off x="11744960" y="6224224"/>
            <a:ext cx="447040" cy="365125"/>
          </a:xfrm>
        </p:spPr>
        <p:txBody>
          <a:bodyPr/>
          <a:lstStyle>
            <a:lvl1pPr algn="ctr">
              <a:defRPr sz="900">
                <a:solidFill>
                  <a:schemeClr val="bg1"/>
                </a:solidFill>
              </a:defRPr>
            </a:lvl1pPr>
          </a:lstStyle>
          <a:p>
            <a:fld id="{7AB3A04E-FD8A-E74A-BAEA-285279FB67E5}" type="slidenum">
              <a:rPr lang="en-US" smtClean="0"/>
              <a:pPr/>
              <a:t>‹#›</a:t>
            </a:fld>
            <a:endParaRPr lang="en-US"/>
          </a:p>
        </p:txBody>
      </p:sp>
      <p:sp>
        <p:nvSpPr>
          <p:cNvPr id="5" name="Oval 4">
            <a:extLst>
              <a:ext uri="{FF2B5EF4-FFF2-40B4-BE49-F238E27FC236}">
                <a16:creationId xmlns:a16="http://schemas.microsoft.com/office/drawing/2014/main" id="{7EF4168C-D312-8242-9E21-CAC3D953B309}"/>
              </a:ext>
            </a:extLst>
          </p:cNvPr>
          <p:cNvSpPr/>
          <p:nvPr userDrawn="1"/>
        </p:nvSpPr>
        <p:spPr>
          <a:xfrm rot="10800000">
            <a:off x="-1459665" y="-2695235"/>
            <a:ext cx="12248470" cy="12248470"/>
          </a:xfrm>
          <a:prstGeom prst="ellipse">
            <a:avLst/>
          </a:prstGeom>
          <a:noFill/>
          <a:ln w="330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3">
            <a:extLst>
              <a:ext uri="{FF2B5EF4-FFF2-40B4-BE49-F238E27FC236}">
                <a16:creationId xmlns:a16="http://schemas.microsoft.com/office/drawing/2014/main" id="{983D6EF7-4C5C-394F-B7B5-9C26FD612CAF}"/>
              </a:ext>
            </a:extLst>
          </p:cNvPr>
          <p:cNvSpPr>
            <a:spLocks noGrp="1"/>
          </p:cNvSpPr>
          <p:nvPr>
            <p:ph type="body" sz="quarter" idx="19" hasCustomPrompt="1"/>
          </p:nvPr>
        </p:nvSpPr>
        <p:spPr>
          <a:xfrm>
            <a:off x="506547" y="1608604"/>
            <a:ext cx="5513387" cy="4235450"/>
          </a:xfrm>
        </p:spPr>
        <p:txBody>
          <a:bodyPr>
            <a:noAutofit/>
          </a:bodyPr>
          <a:lstStyle>
            <a:lvl1pPr marL="0" indent="0">
              <a:buFontTx/>
              <a:buNone/>
              <a:defRPr sz="30000" b="1" spc="-150">
                <a:solidFill>
                  <a:schemeClr val="bg1"/>
                </a:solidFill>
              </a:defRPr>
            </a:lvl1pPr>
          </a:lstStyle>
          <a:p>
            <a:pPr lvl="0"/>
            <a:r>
              <a:rPr lang="en-US"/>
              <a:t>03</a:t>
            </a:r>
          </a:p>
        </p:txBody>
      </p:sp>
      <p:sp>
        <p:nvSpPr>
          <p:cNvPr id="8" name="Rectangle 7">
            <a:extLst>
              <a:ext uri="{FF2B5EF4-FFF2-40B4-BE49-F238E27FC236}">
                <a16:creationId xmlns:a16="http://schemas.microsoft.com/office/drawing/2014/main" id="{3A75AE59-BC3B-9542-BB63-1DD8A1B0F3C4}"/>
              </a:ext>
            </a:extLst>
          </p:cNvPr>
          <p:cNvSpPr/>
          <p:nvPr userDrawn="1"/>
        </p:nvSpPr>
        <p:spPr>
          <a:xfrm>
            <a:off x="931334" y="4962006"/>
            <a:ext cx="4247184" cy="574779"/>
          </a:xfrm>
          <a:prstGeom prst="rect">
            <a:avLst/>
          </a:prstGeom>
          <a:gradFill>
            <a:gsLst>
              <a:gs pos="0">
                <a:schemeClr val="bg1"/>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
            <a:extLst>
              <a:ext uri="{FF2B5EF4-FFF2-40B4-BE49-F238E27FC236}">
                <a16:creationId xmlns:a16="http://schemas.microsoft.com/office/drawing/2014/main" id="{00663684-7099-D147-BE0B-B5EB5482CA52}"/>
              </a:ext>
            </a:extLst>
          </p:cNvPr>
          <p:cNvSpPr>
            <a:spLocks noGrp="1"/>
          </p:cNvSpPr>
          <p:nvPr>
            <p:ph type="body" sz="quarter" idx="20"/>
          </p:nvPr>
        </p:nvSpPr>
        <p:spPr>
          <a:xfrm>
            <a:off x="5190710" y="2857092"/>
            <a:ext cx="4617524" cy="1345257"/>
          </a:xfrm>
        </p:spPr>
        <p:txBody>
          <a:bodyPr>
            <a:noAutofit/>
          </a:bodyPr>
          <a:lstStyle>
            <a:lvl1pPr marL="0" indent="0">
              <a:buFontTx/>
              <a:buNone/>
              <a:defRPr lang="en-GB" sz="2800" kern="1200" dirty="0" smtClean="0">
                <a:solidFill>
                  <a:schemeClr val="bg1"/>
                </a:solidFill>
                <a:latin typeface="Poppins" panose="00000500000000000000" pitchFamily="2" charset="0"/>
                <a:ea typeface="+mn-ea"/>
                <a:cs typeface="Poppins" panose="00000500000000000000" pitchFamily="2" charset="0"/>
              </a:defRPr>
            </a:lvl1pPr>
          </a:lstStyle>
          <a:p>
            <a:pPr lvl="0"/>
            <a:r>
              <a:rPr lang="en-GB"/>
              <a:t>Click to edit Master text styles</a:t>
            </a:r>
          </a:p>
        </p:txBody>
      </p:sp>
      <p:pic>
        <p:nvPicPr>
          <p:cNvPr id="12" name="Picture 11" descr="Logo&#10;&#10;Description automatically generated">
            <a:extLst>
              <a:ext uri="{FF2B5EF4-FFF2-40B4-BE49-F238E27FC236}">
                <a16:creationId xmlns:a16="http://schemas.microsoft.com/office/drawing/2014/main" id="{3E884008-DA9E-4D4B-B302-F16BA81BF94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20768" y="6210276"/>
            <a:ext cx="1181590" cy="396386"/>
          </a:xfrm>
          <a:prstGeom prst="rect">
            <a:avLst/>
          </a:prstGeom>
        </p:spPr>
      </p:pic>
    </p:spTree>
    <p:extLst>
      <p:ext uri="{BB962C8B-B14F-4D97-AF65-F5344CB8AC3E}">
        <p14:creationId xmlns:p14="http://schemas.microsoft.com/office/powerpoint/2010/main" val="4041874815"/>
      </p:ext>
    </p:extLst>
  </p:cSld>
  <p:clrMapOvr>
    <a:masterClrMapping/>
  </p:clrMapOvr>
  <p:extLst>
    <p:ext uri="{DCECCB84-F9BA-43D5-87BE-67443E8EF086}">
      <p15:sldGuideLst xmlns:p15="http://schemas.microsoft.com/office/powerpoint/2012/main">
        <p15:guide id="1" orient="horz" pos="4156">
          <p15:clr>
            <a:srgbClr val="FBAE40"/>
          </p15:clr>
        </p15:guide>
        <p15:guide id="2" pos="30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ext Page - 2 Column">
    <p:spTree>
      <p:nvGrpSpPr>
        <p:cNvPr id="1" name=""/>
        <p:cNvGrpSpPr/>
        <p:nvPr/>
      </p:nvGrpSpPr>
      <p:grpSpPr>
        <a:xfrm>
          <a:off x="0" y="0"/>
          <a:ext cx="0" cy="0"/>
          <a:chOff x="0" y="0"/>
          <a:chExt cx="0" cy="0"/>
        </a:xfrm>
      </p:grpSpPr>
      <p:pic>
        <p:nvPicPr>
          <p:cNvPr id="70" name="Picture 69" descr="Logo&#10;&#10;Description automatically generated">
            <a:extLst>
              <a:ext uri="{FF2B5EF4-FFF2-40B4-BE49-F238E27FC236}">
                <a16:creationId xmlns:a16="http://schemas.microsoft.com/office/drawing/2014/main" id="{2E55F32D-E2B5-3240-9299-B57B29D24EB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997" y="6228271"/>
            <a:ext cx="1181590" cy="396386"/>
          </a:xfrm>
          <a:prstGeom prst="rect">
            <a:avLst/>
          </a:prstGeom>
        </p:spPr>
      </p:pic>
      <p:sp>
        <p:nvSpPr>
          <p:cNvPr id="72" name="Oval 71">
            <a:extLst>
              <a:ext uri="{FF2B5EF4-FFF2-40B4-BE49-F238E27FC236}">
                <a16:creationId xmlns:a16="http://schemas.microsoft.com/office/drawing/2014/main" id="{1D6ECF43-760C-FB4D-AB5D-A5EE4C85282C}"/>
              </a:ext>
            </a:extLst>
          </p:cNvPr>
          <p:cNvSpPr/>
          <p:nvPr userDrawn="1"/>
        </p:nvSpPr>
        <p:spPr>
          <a:xfrm rot="10800000">
            <a:off x="11744960" y="-3632805"/>
            <a:ext cx="14123610" cy="14123610"/>
          </a:xfrm>
          <a:prstGeom prst="ellipse">
            <a:avLst/>
          </a:prstGeom>
          <a:noFill/>
          <a:ln w="101600">
            <a:gradFill>
              <a:gsLst>
                <a:gs pos="0">
                  <a:schemeClr val="bg1"/>
                </a:gs>
                <a:gs pos="5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Connector 72">
            <a:extLst>
              <a:ext uri="{FF2B5EF4-FFF2-40B4-BE49-F238E27FC236}">
                <a16:creationId xmlns:a16="http://schemas.microsoft.com/office/drawing/2014/main" id="{6A9B6353-6504-4641-936C-53B7B5510740}"/>
              </a:ext>
            </a:extLst>
          </p:cNvPr>
          <p:cNvCxnSpPr>
            <a:cxnSpLocks/>
          </p:cNvCxnSpPr>
          <p:nvPr userDrawn="1"/>
        </p:nvCxnSpPr>
        <p:spPr>
          <a:xfrm>
            <a:off x="474956" y="822960"/>
            <a:ext cx="11270004"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7" name="Graphic 96">
            <a:extLst>
              <a:ext uri="{FF2B5EF4-FFF2-40B4-BE49-F238E27FC236}">
                <a16:creationId xmlns:a16="http://schemas.microsoft.com/office/drawing/2014/main" id="{262D45B2-19F5-3A4B-A293-76FBAF4A4DCC}"/>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ltGray">
          <a:xfrm>
            <a:off x="10623483" y="6211019"/>
            <a:ext cx="1181590" cy="399411"/>
          </a:xfrm>
          <a:prstGeom prst="rect">
            <a:avLst/>
          </a:prstGeom>
        </p:spPr>
      </p:pic>
      <p:sp>
        <p:nvSpPr>
          <p:cNvPr id="104" name="Title 103">
            <a:extLst>
              <a:ext uri="{FF2B5EF4-FFF2-40B4-BE49-F238E27FC236}">
                <a16:creationId xmlns:a16="http://schemas.microsoft.com/office/drawing/2014/main" id="{2FB70528-DA1C-BA49-BAF0-23CFB8E54680}"/>
              </a:ext>
            </a:extLst>
          </p:cNvPr>
          <p:cNvSpPr>
            <a:spLocks noGrp="1"/>
          </p:cNvSpPr>
          <p:nvPr>
            <p:ph type="title"/>
          </p:nvPr>
        </p:nvSpPr>
        <p:spPr>
          <a:xfrm>
            <a:off x="478823" y="390388"/>
            <a:ext cx="10515600" cy="332829"/>
          </a:xfrm>
        </p:spPr>
        <p:txBody>
          <a:bodyPr lIns="0" anchor="t">
            <a:noAutofit/>
          </a:bodyPr>
          <a:lstStyle>
            <a:lvl1pPr>
              <a:defRPr sz="2600" b="1">
                <a:solidFill>
                  <a:schemeClr val="accent2"/>
                </a:solidFill>
              </a:defRPr>
            </a:lvl1pPr>
          </a:lstStyle>
          <a:p>
            <a:r>
              <a:rPr lang="en-GB"/>
              <a:t>Click to edit Master title style</a:t>
            </a:r>
            <a:endParaRPr lang="en-US"/>
          </a:p>
        </p:txBody>
      </p:sp>
      <p:sp>
        <p:nvSpPr>
          <p:cNvPr id="112" name="Text Placeholder 108">
            <a:extLst>
              <a:ext uri="{FF2B5EF4-FFF2-40B4-BE49-F238E27FC236}">
                <a16:creationId xmlns:a16="http://schemas.microsoft.com/office/drawing/2014/main" id="{BDD4C4D3-29F1-8D4B-9B65-4E61240BA652}"/>
              </a:ext>
            </a:extLst>
          </p:cNvPr>
          <p:cNvSpPr>
            <a:spLocks noGrp="1"/>
          </p:cNvSpPr>
          <p:nvPr>
            <p:ph type="body" sz="quarter" idx="13"/>
          </p:nvPr>
        </p:nvSpPr>
        <p:spPr>
          <a:xfrm>
            <a:off x="479418" y="863435"/>
            <a:ext cx="5754687" cy="560332"/>
          </a:xfrm>
        </p:spPr>
        <p:txBody>
          <a:bodyPr lIns="0" anchor="t">
            <a:noAutofit/>
          </a:bodyPr>
          <a:lstStyle>
            <a:lvl1pPr marL="0" indent="0">
              <a:lnSpc>
                <a:spcPts val="1800"/>
              </a:lnSpc>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GB"/>
              <a:t>Click to edit Master text styles</a:t>
            </a:r>
          </a:p>
        </p:txBody>
      </p:sp>
      <p:sp>
        <p:nvSpPr>
          <p:cNvPr id="115" name="Text Placeholder 113">
            <a:extLst>
              <a:ext uri="{FF2B5EF4-FFF2-40B4-BE49-F238E27FC236}">
                <a16:creationId xmlns:a16="http://schemas.microsoft.com/office/drawing/2014/main" id="{5954FDB7-784E-C44E-8D3C-D0B7AFA959AA}"/>
              </a:ext>
            </a:extLst>
          </p:cNvPr>
          <p:cNvSpPr>
            <a:spLocks noGrp="1"/>
          </p:cNvSpPr>
          <p:nvPr>
            <p:ph type="body" sz="quarter" idx="14"/>
          </p:nvPr>
        </p:nvSpPr>
        <p:spPr>
          <a:xfrm>
            <a:off x="481441" y="1697094"/>
            <a:ext cx="5115885" cy="4899782"/>
          </a:xfrm>
        </p:spPr>
        <p:txBody>
          <a:bodyPr lIns="0">
            <a:noAutofit/>
          </a:bodyPr>
          <a:lstStyle>
            <a:lvl1pPr marL="0" indent="0">
              <a:lnSpc>
                <a:spcPts val="1250"/>
              </a:lnSpc>
              <a:buFontTx/>
              <a:buNone/>
              <a:defRPr sz="1050"/>
            </a:lvl1pPr>
          </a:lstStyle>
          <a:p>
            <a:pPr lvl="0"/>
            <a:r>
              <a:rPr lang="en-GB"/>
              <a:t>Click to edit Master text styles</a:t>
            </a:r>
          </a:p>
        </p:txBody>
      </p:sp>
      <p:sp>
        <p:nvSpPr>
          <p:cNvPr id="121" name="Slide Number Placeholder 119">
            <a:extLst>
              <a:ext uri="{FF2B5EF4-FFF2-40B4-BE49-F238E27FC236}">
                <a16:creationId xmlns:a16="http://schemas.microsoft.com/office/drawing/2014/main" id="{C59E5796-E5EA-9249-A072-C4E41C2A8E10}"/>
              </a:ext>
            </a:extLst>
          </p:cNvPr>
          <p:cNvSpPr>
            <a:spLocks noGrp="1"/>
          </p:cNvSpPr>
          <p:nvPr>
            <p:ph type="sldNum" sz="quarter" idx="17"/>
          </p:nvPr>
        </p:nvSpPr>
        <p:spPr>
          <a:xfrm>
            <a:off x="11744960" y="6224224"/>
            <a:ext cx="447040" cy="365125"/>
          </a:xfrm>
        </p:spPr>
        <p:txBody>
          <a:bodyPr/>
          <a:lstStyle>
            <a:lvl1pPr algn="ctr">
              <a:defRPr sz="900">
                <a:solidFill>
                  <a:schemeClr val="tx1"/>
                </a:solidFill>
              </a:defRPr>
            </a:lvl1pPr>
          </a:lstStyle>
          <a:p>
            <a:fld id="{7AB3A04E-FD8A-E74A-BAEA-285279FB67E5}" type="slidenum">
              <a:rPr lang="en-US" smtClean="0"/>
              <a:pPr/>
              <a:t>‹#›</a:t>
            </a:fld>
            <a:endParaRPr lang="en-US"/>
          </a:p>
        </p:txBody>
      </p:sp>
      <p:sp>
        <p:nvSpPr>
          <p:cNvPr id="123" name="Text Placeholder 113">
            <a:extLst>
              <a:ext uri="{FF2B5EF4-FFF2-40B4-BE49-F238E27FC236}">
                <a16:creationId xmlns:a16="http://schemas.microsoft.com/office/drawing/2014/main" id="{746E9E87-A2A7-034A-B2FB-8CDADBDFAB4C}"/>
              </a:ext>
            </a:extLst>
          </p:cNvPr>
          <p:cNvSpPr>
            <a:spLocks noGrp="1"/>
          </p:cNvSpPr>
          <p:nvPr>
            <p:ph type="body" sz="quarter" idx="18"/>
          </p:nvPr>
        </p:nvSpPr>
        <p:spPr>
          <a:xfrm>
            <a:off x="6407979" y="1697094"/>
            <a:ext cx="5115885" cy="4899782"/>
          </a:xfrm>
        </p:spPr>
        <p:txBody>
          <a:bodyPr lIns="0">
            <a:noAutofit/>
          </a:bodyPr>
          <a:lstStyle>
            <a:lvl1pPr marL="0" indent="0">
              <a:lnSpc>
                <a:spcPts val="1250"/>
              </a:lnSpc>
              <a:buFontTx/>
              <a:buNone/>
              <a:defRPr sz="1050"/>
            </a:lvl1pPr>
          </a:lstStyle>
          <a:p>
            <a:pPr lvl="0"/>
            <a:r>
              <a:rPr lang="en-GB"/>
              <a:t>Click to edit Master text styles</a:t>
            </a:r>
          </a:p>
        </p:txBody>
      </p:sp>
      <p:cxnSp>
        <p:nvCxnSpPr>
          <p:cNvPr id="124" name="Straight Connector 123">
            <a:extLst>
              <a:ext uri="{FF2B5EF4-FFF2-40B4-BE49-F238E27FC236}">
                <a16:creationId xmlns:a16="http://schemas.microsoft.com/office/drawing/2014/main" id="{370332B0-C7AF-F141-B477-88E529804FEA}"/>
              </a:ext>
            </a:extLst>
          </p:cNvPr>
          <p:cNvCxnSpPr>
            <a:cxnSpLocks/>
          </p:cNvCxnSpPr>
          <p:nvPr userDrawn="1"/>
        </p:nvCxnSpPr>
        <p:spPr>
          <a:xfrm>
            <a:off x="6002653" y="1695316"/>
            <a:ext cx="0" cy="4903338"/>
          </a:xfrm>
          <a:prstGeom prst="line">
            <a:avLst/>
          </a:prstGeom>
          <a:ln>
            <a:solidFill>
              <a:srgbClr val="2476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7438106"/>
      </p:ext>
    </p:extLst>
  </p:cSld>
  <p:clrMapOvr>
    <a:masterClrMapping/>
  </p:clrMapOvr>
  <p:extLst>
    <p:ext uri="{DCECCB84-F9BA-43D5-87BE-67443E8EF086}">
      <p15:sldGuideLst xmlns:p15="http://schemas.microsoft.com/office/powerpoint/2012/main">
        <p15:guide id="1" orient="horz" pos="4156">
          <p15:clr>
            <a:srgbClr val="FBAE40"/>
          </p15:clr>
        </p15:guide>
        <p15:guide id="2" pos="30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Page - 2 Column">
    <p:spTree>
      <p:nvGrpSpPr>
        <p:cNvPr id="1" name=""/>
        <p:cNvGrpSpPr/>
        <p:nvPr/>
      </p:nvGrpSpPr>
      <p:grpSpPr>
        <a:xfrm>
          <a:off x="0" y="0"/>
          <a:ext cx="0" cy="0"/>
          <a:chOff x="0" y="0"/>
          <a:chExt cx="0" cy="0"/>
        </a:xfrm>
      </p:grpSpPr>
      <p:pic>
        <p:nvPicPr>
          <p:cNvPr id="70" name="Picture 69" descr="Logo&#10;&#10;Description automatically generated">
            <a:extLst>
              <a:ext uri="{FF2B5EF4-FFF2-40B4-BE49-F238E27FC236}">
                <a16:creationId xmlns:a16="http://schemas.microsoft.com/office/drawing/2014/main" id="{2E55F32D-E2B5-3240-9299-B57B29D24EB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997" y="6228271"/>
            <a:ext cx="1181590" cy="396386"/>
          </a:xfrm>
          <a:prstGeom prst="rect">
            <a:avLst/>
          </a:prstGeom>
        </p:spPr>
      </p:pic>
      <p:sp>
        <p:nvSpPr>
          <p:cNvPr id="72" name="Oval 71">
            <a:extLst>
              <a:ext uri="{FF2B5EF4-FFF2-40B4-BE49-F238E27FC236}">
                <a16:creationId xmlns:a16="http://schemas.microsoft.com/office/drawing/2014/main" id="{1D6ECF43-760C-FB4D-AB5D-A5EE4C85282C}"/>
              </a:ext>
            </a:extLst>
          </p:cNvPr>
          <p:cNvSpPr/>
          <p:nvPr userDrawn="1"/>
        </p:nvSpPr>
        <p:spPr>
          <a:xfrm rot="10800000">
            <a:off x="11744960" y="-3632805"/>
            <a:ext cx="14123610" cy="14123610"/>
          </a:xfrm>
          <a:prstGeom prst="ellipse">
            <a:avLst/>
          </a:prstGeom>
          <a:noFill/>
          <a:ln w="101600">
            <a:gradFill>
              <a:gsLst>
                <a:gs pos="0">
                  <a:schemeClr val="bg1"/>
                </a:gs>
                <a:gs pos="5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Connector 72">
            <a:extLst>
              <a:ext uri="{FF2B5EF4-FFF2-40B4-BE49-F238E27FC236}">
                <a16:creationId xmlns:a16="http://schemas.microsoft.com/office/drawing/2014/main" id="{6A9B6353-6504-4641-936C-53B7B5510740}"/>
              </a:ext>
            </a:extLst>
          </p:cNvPr>
          <p:cNvCxnSpPr>
            <a:cxnSpLocks/>
          </p:cNvCxnSpPr>
          <p:nvPr userDrawn="1"/>
        </p:nvCxnSpPr>
        <p:spPr>
          <a:xfrm>
            <a:off x="474956" y="822960"/>
            <a:ext cx="11270004"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7" name="Graphic 96">
            <a:extLst>
              <a:ext uri="{FF2B5EF4-FFF2-40B4-BE49-F238E27FC236}">
                <a16:creationId xmlns:a16="http://schemas.microsoft.com/office/drawing/2014/main" id="{262D45B2-19F5-3A4B-A293-76FBAF4A4DCC}"/>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ltGray">
          <a:xfrm>
            <a:off x="10623483" y="6211019"/>
            <a:ext cx="1181590" cy="399411"/>
          </a:xfrm>
          <a:prstGeom prst="rect">
            <a:avLst/>
          </a:prstGeom>
        </p:spPr>
      </p:pic>
      <p:sp>
        <p:nvSpPr>
          <p:cNvPr id="104" name="Title 103">
            <a:extLst>
              <a:ext uri="{FF2B5EF4-FFF2-40B4-BE49-F238E27FC236}">
                <a16:creationId xmlns:a16="http://schemas.microsoft.com/office/drawing/2014/main" id="{2FB70528-DA1C-BA49-BAF0-23CFB8E54680}"/>
              </a:ext>
            </a:extLst>
          </p:cNvPr>
          <p:cNvSpPr>
            <a:spLocks noGrp="1"/>
          </p:cNvSpPr>
          <p:nvPr>
            <p:ph type="title"/>
          </p:nvPr>
        </p:nvSpPr>
        <p:spPr>
          <a:xfrm>
            <a:off x="478823" y="390388"/>
            <a:ext cx="10515600" cy="332829"/>
          </a:xfrm>
        </p:spPr>
        <p:txBody>
          <a:bodyPr lIns="0" anchor="t">
            <a:noAutofit/>
          </a:bodyPr>
          <a:lstStyle>
            <a:lvl1pPr>
              <a:defRPr sz="2600" b="1">
                <a:solidFill>
                  <a:schemeClr val="accent2"/>
                </a:solidFill>
              </a:defRPr>
            </a:lvl1pPr>
          </a:lstStyle>
          <a:p>
            <a:r>
              <a:rPr lang="en-GB"/>
              <a:t>Click to edit Master title style</a:t>
            </a:r>
            <a:endParaRPr lang="en-US"/>
          </a:p>
        </p:txBody>
      </p:sp>
      <p:sp>
        <p:nvSpPr>
          <p:cNvPr id="112" name="Text Placeholder 108">
            <a:extLst>
              <a:ext uri="{FF2B5EF4-FFF2-40B4-BE49-F238E27FC236}">
                <a16:creationId xmlns:a16="http://schemas.microsoft.com/office/drawing/2014/main" id="{BDD4C4D3-29F1-8D4B-9B65-4E61240BA652}"/>
              </a:ext>
            </a:extLst>
          </p:cNvPr>
          <p:cNvSpPr>
            <a:spLocks noGrp="1"/>
          </p:cNvSpPr>
          <p:nvPr>
            <p:ph type="body" sz="quarter" idx="13"/>
          </p:nvPr>
        </p:nvSpPr>
        <p:spPr>
          <a:xfrm>
            <a:off x="479418" y="863435"/>
            <a:ext cx="5754687" cy="560332"/>
          </a:xfrm>
        </p:spPr>
        <p:txBody>
          <a:bodyPr lIns="0" anchor="t">
            <a:noAutofit/>
          </a:bodyPr>
          <a:lstStyle>
            <a:lvl1pPr marL="0" indent="0">
              <a:lnSpc>
                <a:spcPts val="1800"/>
              </a:lnSpc>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GB"/>
              <a:t>Click to edit Master text styles</a:t>
            </a:r>
          </a:p>
        </p:txBody>
      </p:sp>
      <p:sp>
        <p:nvSpPr>
          <p:cNvPr id="115" name="Text Placeholder 113">
            <a:extLst>
              <a:ext uri="{FF2B5EF4-FFF2-40B4-BE49-F238E27FC236}">
                <a16:creationId xmlns:a16="http://schemas.microsoft.com/office/drawing/2014/main" id="{5954FDB7-784E-C44E-8D3C-D0B7AFA959AA}"/>
              </a:ext>
            </a:extLst>
          </p:cNvPr>
          <p:cNvSpPr>
            <a:spLocks noGrp="1"/>
          </p:cNvSpPr>
          <p:nvPr>
            <p:ph type="body" sz="quarter" idx="14"/>
          </p:nvPr>
        </p:nvSpPr>
        <p:spPr>
          <a:xfrm>
            <a:off x="481441" y="1697094"/>
            <a:ext cx="5115885" cy="4899782"/>
          </a:xfrm>
        </p:spPr>
        <p:txBody>
          <a:bodyPr lIns="0">
            <a:noAutofit/>
          </a:bodyPr>
          <a:lstStyle>
            <a:lvl1pPr marL="0" indent="0">
              <a:lnSpc>
                <a:spcPts val="1250"/>
              </a:lnSpc>
              <a:buFontTx/>
              <a:buNone/>
              <a:defRPr sz="1050"/>
            </a:lvl1pPr>
          </a:lstStyle>
          <a:p>
            <a:pPr lvl="0"/>
            <a:r>
              <a:rPr lang="en-GB"/>
              <a:t>Click to edit Master text styles</a:t>
            </a:r>
          </a:p>
        </p:txBody>
      </p:sp>
      <p:sp>
        <p:nvSpPr>
          <p:cNvPr id="121" name="Slide Number Placeholder 119">
            <a:extLst>
              <a:ext uri="{FF2B5EF4-FFF2-40B4-BE49-F238E27FC236}">
                <a16:creationId xmlns:a16="http://schemas.microsoft.com/office/drawing/2014/main" id="{C59E5796-E5EA-9249-A072-C4E41C2A8E10}"/>
              </a:ext>
            </a:extLst>
          </p:cNvPr>
          <p:cNvSpPr>
            <a:spLocks noGrp="1"/>
          </p:cNvSpPr>
          <p:nvPr>
            <p:ph type="sldNum" sz="quarter" idx="17"/>
          </p:nvPr>
        </p:nvSpPr>
        <p:spPr>
          <a:xfrm>
            <a:off x="11744960" y="6224224"/>
            <a:ext cx="447040" cy="365125"/>
          </a:xfrm>
        </p:spPr>
        <p:txBody>
          <a:bodyPr/>
          <a:lstStyle>
            <a:lvl1pPr algn="ctr">
              <a:defRPr sz="900">
                <a:solidFill>
                  <a:schemeClr val="tx1"/>
                </a:solidFill>
              </a:defRPr>
            </a:lvl1pPr>
          </a:lstStyle>
          <a:p>
            <a:fld id="{7AB3A04E-FD8A-E74A-BAEA-285279FB67E5}" type="slidenum">
              <a:rPr lang="en-US" smtClean="0"/>
              <a:pPr/>
              <a:t>‹#›</a:t>
            </a:fld>
            <a:endParaRPr lang="en-US"/>
          </a:p>
        </p:txBody>
      </p:sp>
      <p:sp>
        <p:nvSpPr>
          <p:cNvPr id="123" name="Text Placeholder 113">
            <a:extLst>
              <a:ext uri="{FF2B5EF4-FFF2-40B4-BE49-F238E27FC236}">
                <a16:creationId xmlns:a16="http://schemas.microsoft.com/office/drawing/2014/main" id="{746E9E87-A2A7-034A-B2FB-8CDADBDFAB4C}"/>
              </a:ext>
            </a:extLst>
          </p:cNvPr>
          <p:cNvSpPr>
            <a:spLocks noGrp="1"/>
          </p:cNvSpPr>
          <p:nvPr>
            <p:ph type="body" sz="quarter" idx="18"/>
          </p:nvPr>
        </p:nvSpPr>
        <p:spPr>
          <a:xfrm>
            <a:off x="6407979" y="1697094"/>
            <a:ext cx="5115885" cy="4899782"/>
          </a:xfrm>
        </p:spPr>
        <p:txBody>
          <a:bodyPr lIns="0">
            <a:noAutofit/>
          </a:bodyPr>
          <a:lstStyle>
            <a:lvl1pPr marL="0" indent="0">
              <a:lnSpc>
                <a:spcPts val="1250"/>
              </a:lnSpc>
              <a:buFontTx/>
              <a:buNone/>
              <a:defRPr sz="1050"/>
            </a:lvl1pPr>
          </a:lstStyle>
          <a:p>
            <a:pPr lvl="0"/>
            <a:r>
              <a:rPr lang="en-GB"/>
              <a:t>Click to edit Master text styles</a:t>
            </a:r>
          </a:p>
        </p:txBody>
      </p:sp>
    </p:spTree>
    <p:extLst>
      <p:ext uri="{BB962C8B-B14F-4D97-AF65-F5344CB8AC3E}">
        <p14:creationId xmlns:p14="http://schemas.microsoft.com/office/powerpoint/2010/main" val="2690453942"/>
      </p:ext>
    </p:extLst>
  </p:cSld>
  <p:clrMapOvr>
    <a:masterClrMapping/>
  </p:clrMapOvr>
  <p:extLst>
    <p:ext uri="{DCECCB84-F9BA-43D5-87BE-67443E8EF086}">
      <p15:sldGuideLst xmlns:p15="http://schemas.microsoft.com/office/powerpoint/2012/main">
        <p15:guide id="1" orient="horz" pos="4156" userDrawn="1">
          <p15:clr>
            <a:srgbClr val="FBAE40"/>
          </p15:clr>
        </p15:guide>
        <p15:guide id="2" pos="30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Page - 1 Column">
    <p:spTree>
      <p:nvGrpSpPr>
        <p:cNvPr id="1" name=""/>
        <p:cNvGrpSpPr/>
        <p:nvPr/>
      </p:nvGrpSpPr>
      <p:grpSpPr>
        <a:xfrm>
          <a:off x="0" y="0"/>
          <a:ext cx="0" cy="0"/>
          <a:chOff x="0" y="0"/>
          <a:chExt cx="0" cy="0"/>
        </a:xfrm>
      </p:grpSpPr>
      <p:pic>
        <p:nvPicPr>
          <p:cNvPr id="70" name="Picture 69" descr="Logo&#10;&#10;Description automatically generated">
            <a:extLst>
              <a:ext uri="{FF2B5EF4-FFF2-40B4-BE49-F238E27FC236}">
                <a16:creationId xmlns:a16="http://schemas.microsoft.com/office/drawing/2014/main" id="{2E55F32D-E2B5-3240-9299-B57B29D24EB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997" y="6228271"/>
            <a:ext cx="1181590" cy="396386"/>
          </a:xfrm>
          <a:prstGeom prst="rect">
            <a:avLst/>
          </a:prstGeom>
        </p:spPr>
      </p:pic>
      <p:cxnSp>
        <p:nvCxnSpPr>
          <p:cNvPr id="73" name="Straight Connector 72">
            <a:extLst>
              <a:ext uri="{FF2B5EF4-FFF2-40B4-BE49-F238E27FC236}">
                <a16:creationId xmlns:a16="http://schemas.microsoft.com/office/drawing/2014/main" id="{6A9B6353-6504-4641-936C-53B7B5510740}"/>
              </a:ext>
            </a:extLst>
          </p:cNvPr>
          <p:cNvCxnSpPr>
            <a:cxnSpLocks/>
          </p:cNvCxnSpPr>
          <p:nvPr userDrawn="1"/>
        </p:nvCxnSpPr>
        <p:spPr>
          <a:xfrm>
            <a:off x="474956" y="822960"/>
            <a:ext cx="11270004"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7" name="Graphic 96">
            <a:extLst>
              <a:ext uri="{FF2B5EF4-FFF2-40B4-BE49-F238E27FC236}">
                <a16:creationId xmlns:a16="http://schemas.microsoft.com/office/drawing/2014/main" id="{262D45B2-19F5-3A4B-A293-76FBAF4A4DCC}"/>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ltGray">
          <a:xfrm>
            <a:off x="10623483" y="6211019"/>
            <a:ext cx="1181590" cy="399411"/>
          </a:xfrm>
          <a:prstGeom prst="rect">
            <a:avLst/>
          </a:prstGeom>
        </p:spPr>
      </p:pic>
      <p:sp>
        <p:nvSpPr>
          <p:cNvPr id="104" name="Title 103">
            <a:extLst>
              <a:ext uri="{FF2B5EF4-FFF2-40B4-BE49-F238E27FC236}">
                <a16:creationId xmlns:a16="http://schemas.microsoft.com/office/drawing/2014/main" id="{2FB70528-DA1C-BA49-BAF0-23CFB8E54680}"/>
              </a:ext>
            </a:extLst>
          </p:cNvPr>
          <p:cNvSpPr>
            <a:spLocks noGrp="1"/>
          </p:cNvSpPr>
          <p:nvPr>
            <p:ph type="title"/>
          </p:nvPr>
        </p:nvSpPr>
        <p:spPr>
          <a:xfrm>
            <a:off x="478823" y="390388"/>
            <a:ext cx="10515600" cy="332829"/>
          </a:xfrm>
        </p:spPr>
        <p:txBody>
          <a:bodyPr lIns="0" anchor="t">
            <a:noAutofit/>
          </a:bodyPr>
          <a:lstStyle>
            <a:lvl1pPr>
              <a:defRPr sz="2600" b="1">
                <a:solidFill>
                  <a:schemeClr val="accent2"/>
                </a:solidFill>
              </a:defRPr>
            </a:lvl1pPr>
          </a:lstStyle>
          <a:p>
            <a:r>
              <a:rPr lang="en-GB"/>
              <a:t>Click to edit Master title style</a:t>
            </a:r>
            <a:endParaRPr lang="en-US"/>
          </a:p>
        </p:txBody>
      </p:sp>
      <p:sp>
        <p:nvSpPr>
          <p:cNvPr id="112" name="Text Placeholder 108">
            <a:extLst>
              <a:ext uri="{FF2B5EF4-FFF2-40B4-BE49-F238E27FC236}">
                <a16:creationId xmlns:a16="http://schemas.microsoft.com/office/drawing/2014/main" id="{BDD4C4D3-29F1-8D4B-9B65-4E61240BA652}"/>
              </a:ext>
            </a:extLst>
          </p:cNvPr>
          <p:cNvSpPr>
            <a:spLocks noGrp="1"/>
          </p:cNvSpPr>
          <p:nvPr>
            <p:ph type="body" sz="quarter" idx="13"/>
          </p:nvPr>
        </p:nvSpPr>
        <p:spPr>
          <a:xfrm>
            <a:off x="479418" y="863435"/>
            <a:ext cx="5754687" cy="560332"/>
          </a:xfrm>
        </p:spPr>
        <p:txBody>
          <a:bodyPr lIns="0" anchor="t">
            <a:noAutofit/>
          </a:bodyPr>
          <a:lstStyle>
            <a:lvl1pPr marL="0" indent="0">
              <a:lnSpc>
                <a:spcPts val="1800"/>
              </a:lnSpc>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GB"/>
              <a:t>Click to edit Master text styles</a:t>
            </a:r>
          </a:p>
        </p:txBody>
      </p:sp>
      <p:sp>
        <p:nvSpPr>
          <p:cNvPr id="121" name="Slide Number Placeholder 119">
            <a:extLst>
              <a:ext uri="{FF2B5EF4-FFF2-40B4-BE49-F238E27FC236}">
                <a16:creationId xmlns:a16="http://schemas.microsoft.com/office/drawing/2014/main" id="{C59E5796-E5EA-9249-A072-C4E41C2A8E10}"/>
              </a:ext>
            </a:extLst>
          </p:cNvPr>
          <p:cNvSpPr>
            <a:spLocks noGrp="1"/>
          </p:cNvSpPr>
          <p:nvPr>
            <p:ph type="sldNum" sz="quarter" idx="17"/>
          </p:nvPr>
        </p:nvSpPr>
        <p:spPr>
          <a:xfrm>
            <a:off x="11744960" y="6224224"/>
            <a:ext cx="447040" cy="365125"/>
          </a:xfrm>
        </p:spPr>
        <p:txBody>
          <a:bodyPr/>
          <a:lstStyle>
            <a:lvl1pPr algn="ctr">
              <a:defRPr sz="900">
                <a:solidFill>
                  <a:schemeClr val="tx1"/>
                </a:solidFill>
              </a:defRPr>
            </a:lvl1pPr>
          </a:lstStyle>
          <a:p>
            <a:fld id="{7AB3A04E-FD8A-E74A-BAEA-285279FB67E5}" type="slidenum">
              <a:rPr lang="en-US" smtClean="0"/>
              <a:pPr/>
              <a:t>‹#›</a:t>
            </a:fld>
            <a:endParaRPr lang="en-US"/>
          </a:p>
        </p:txBody>
      </p:sp>
      <p:sp>
        <p:nvSpPr>
          <p:cNvPr id="13" name="Text Placeholder 113">
            <a:extLst>
              <a:ext uri="{FF2B5EF4-FFF2-40B4-BE49-F238E27FC236}">
                <a16:creationId xmlns:a16="http://schemas.microsoft.com/office/drawing/2014/main" id="{4BAE65CD-2304-114E-BAD3-6241C69AFABE}"/>
              </a:ext>
            </a:extLst>
          </p:cNvPr>
          <p:cNvSpPr>
            <a:spLocks noGrp="1"/>
          </p:cNvSpPr>
          <p:nvPr>
            <p:ph type="body" sz="quarter" idx="14"/>
          </p:nvPr>
        </p:nvSpPr>
        <p:spPr>
          <a:xfrm>
            <a:off x="481441" y="1697094"/>
            <a:ext cx="11042413" cy="4899782"/>
          </a:xfrm>
        </p:spPr>
        <p:txBody>
          <a:bodyPr lIns="0">
            <a:noAutofit/>
          </a:bodyPr>
          <a:lstStyle>
            <a:lvl1pPr marL="0" indent="0">
              <a:lnSpc>
                <a:spcPts val="1250"/>
              </a:lnSpc>
              <a:buFontTx/>
              <a:buNone/>
              <a:defRPr sz="1050"/>
            </a:lvl1pPr>
          </a:lstStyle>
          <a:p>
            <a:pPr lvl="0"/>
            <a:r>
              <a:rPr lang="en-GB"/>
              <a:t>Click to edit Master text styles</a:t>
            </a:r>
          </a:p>
        </p:txBody>
      </p:sp>
      <p:sp>
        <p:nvSpPr>
          <p:cNvPr id="14" name="Oval 13">
            <a:extLst>
              <a:ext uri="{FF2B5EF4-FFF2-40B4-BE49-F238E27FC236}">
                <a16:creationId xmlns:a16="http://schemas.microsoft.com/office/drawing/2014/main" id="{0AFC8EB1-8775-7947-A21D-3BBC29B4C8E5}"/>
              </a:ext>
            </a:extLst>
          </p:cNvPr>
          <p:cNvSpPr/>
          <p:nvPr userDrawn="1"/>
        </p:nvSpPr>
        <p:spPr>
          <a:xfrm rot="10800000">
            <a:off x="11744960" y="-3632805"/>
            <a:ext cx="14123610" cy="14123610"/>
          </a:xfrm>
          <a:prstGeom prst="ellipse">
            <a:avLst/>
          </a:prstGeom>
          <a:noFill/>
          <a:ln w="101600">
            <a:gradFill>
              <a:gsLst>
                <a:gs pos="0">
                  <a:schemeClr val="bg1"/>
                </a:gs>
                <a:gs pos="5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8330435"/>
      </p:ext>
    </p:extLst>
  </p:cSld>
  <p:clrMapOvr>
    <a:masterClrMapping/>
  </p:clrMapOvr>
  <p:extLst>
    <p:ext uri="{DCECCB84-F9BA-43D5-87BE-67443E8EF086}">
      <p15:sldGuideLst xmlns:p15="http://schemas.microsoft.com/office/powerpoint/2012/main">
        <p15:guide id="1" orient="horz" pos="4156">
          <p15:clr>
            <a:srgbClr val="FBAE40"/>
          </p15:clr>
        </p15:guide>
        <p15:guide id="2" pos="30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Page - Chart">
    <p:spTree>
      <p:nvGrpSpPr>
        <p:cNvPr id="1" name=""/>
        <p:cNvGrpSpPr/>
        <p:nvPr/>
      </p:nvGrpSpPr>
      <p:grpSpPr>
        <a:xfrm>
          <a:off x="0" y="0"/>
          <a:ext cx="0" cy="0"/>
          <a:chOff x="0" y="0"/>
          <a:chExt cx="0" cy="0"/>
        </a:xfrm>
      </p:grpSpPr>
      <p:pic>
        <p:nvPicPr>
          <p:cNvPr id="70" name="Picture 69" descr="Logo&#10;&#10;Description automatically generated">
            <a:extLst>
              <a:ext uri="{FF2B5EF4-FFF2-40B4-BE49-F238E27FC236}">
                <a16:creationId xmlns:a16="http://schemas.microsoft.com/office/drawing/2014/main" id="{2E55F32D-E2B5-3240-9299-B57B29D24EB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997" y="6228271"/>
            <a:ext cx="1181590" cy="396386"/>
          </a:xfrm>
          <a:prstGeom prst="rect">
            <a:avLst/>
          </a:prstGeom>
        </p:spPr>
      </p:pic>
      <p:cxnSp>
        <p:nvCxnSpPr>
          <p:cNvPr id="73" name="Straight Connector 72">
            <a:extLst>
              <a:ext uri="{FF2B5EF4-FFF2-40B4-BE49-F238E27FC236}">
                <a16:creationId xmlns:a16="http://schemas.microsoft.com/office/drawing/2014/main" id="{6A9B6353-6504-4641-936C-53B7B5510740}"/>
              </a:ext>
            </a:extLst>
          </p:cNvPr>
          <p:cNvCxnSpPr>
            <a:cxnSpLocks/>
          </p:cNvCxnSpPr>
          <p:nvPr userDrawn="1"/>
        </p:nvCxnSpPr>
        <p:spPr>
          <a:xfrm>
            <a:off x="474956" y="822960"/>
            <a:ext cx="11270004"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7" name="Graphic 96">
            <a:extLst>
              <a:ext uri="{FF2B5EF4-FFF2-40B4-BE49-F238E27FC236}">
                <a16:creationId xmlns:a16="http://schemas.microsoft.com/office/drawing/2014/main" id="{262D45B2-19F5-3A4B-A293-76FBAF4A4DCC}"/>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ltGray">
          <a:xfrm>
            <a:off x="10623483" y="6211019"/>
            <a:ext cx="1181590" cy="399411"/>
          </a:xfrm>
          <a:prstGeom prst="rect">
            <a:avLst/>
          </a:prstGeom>
        </p:spPr>
      </p:pic>
      <p:sp>
        <p:nvSpPr>
          <p:cNvPr id="104" name="Title 103">
            <a:extLst>
              <a:ext uri="{FF2B5EF4-FFF2-40B4-BE49-F238E27FC236}">
                <a16:creationId xmlns:a16="http://schemas.microsoft.com/office/drawing/2014/main" id="{2FB70528-DA1C-BA49-BAF0-23CFB8E54680}"/>
              </a:ext>
            </a:extLst>
          </p:cNvPr>
          <p:cNvSpPr>
            <a:spLocks noGrp="1"/>
          </p:cNvSpPr>
          <p:nvPr>
            <p:ph type="title"/>
          </p:nvPr>
        </p:nvSpPr>
        <p:spPr>
          <a:xfrm>
            <a:off x="478823" y="390388"/>
            <a:ext cx="10515600" cy="332829"/>
          </a:xfrm>
        </p:spPr>
        <p:txBody>
          <a:bodyPr lIns="0" anchor="t">
            <a:noAutofit/>
          </a:bodyPr>
          <a:lstStyle>
            <a:lvl1pPr>
              <a:defRPr sz="2600" b="1">
                <a:solidFill>
                  <a:schemeClr val="accent2"/>
                </a:solidFill>
              </a:defRPr>
            </a:lvl1pPr>
          </a:lstStyle>
          <a:p>
            <a:r>
              <a:rPr lang="en-GB"/>
              <a:t>Click to edit Master title style</a:t>
            </a:r>
            <a:endParaRPr lang="en-US"/>
          </a:p>
        </p:txBody>
      </p:sp>
      <p:sp>
        <p:nvSpPr>
          <p:cNvPr id="112" name="Text Placeholder 108">
            <a:extLst>
              <a:ext uri="{FF2B5EF4-FFF2-40B4-BE49-F238E27FC236}">
                <a16:creationId xmlns:a16="http://schemas.microsoft.com/office/drawing/2014/main" id="{BDD4C4D3-29F1-8D4B-9B65-4E61240BA652}"/>
              </a:ext>
            </a:extLst>
          </p:cNvPr>
          <p:cNvSpPr>
            <a:spLocks noGrp="1"/>
          </p:cNvSpPr>
          <p:nvPr>
            <p:ph type="body" sz="quarter" idx="13"/>
          </p:nvPr>
        </p:nvSpPr>
        <p:spPr>
          <a:xfrm>
            <a:off x="479418" y="863435"/>
            <a:ext cx="5754687" cy="560332"/>
          </a:xfrm>
        </p:spPr>
        <p:txBody>
          <a:bodyPr lIns="0" anchor="t">
            <a:noAutofit/>
          </a:bodyPr>
          <a:lstStyle>
            <a:lvl1pPr marL="0" indent="0">
              <a:lnSpc>
                <a:spcPts val="1800"/>
              </a:lnSpc>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GB"/>
              <a:t>Click to edit Master text styles</a:t>
            </a:r>
          </a:p>
        </p:txBody>
      </p:sp>
      <p:sp>
        <p:nvSpPr>
          <p:cNvPr id="115" name="Text Placeholder 113">
            <a:extLst>
              <a:ext uri="{FF2B5EF4-FFF2-40B4-BE49-F238E27FC236}">
                <a16:creationId xmlns:a16="http://schemas.microsoft.com/office/drawing/2014/main" id="{5954FDB7-784E-C44E-8D3C-D0B7AFA959AA}"/>
              </a:ext>
            </a:extLst>
          </p:cNvPr>
          <p:cNvSpPr>
            <a:spLocks noGrp="1"/>
          </p:cNvSpPr>
          <p:nvPr>
            <p:ph type="body" sz="quarter" idx="14"/>
          </p:nvPr>
        </p:nvSpPr>
        <p:spPr>
          <a:xfrm>
            <a:off x="481441" y="1697094"/>
            <a:ext cx="5115885" cy="4899782"/>
          </a:xfrm>
        </p:spPr>
        <p:txBody>
          <a:bodyPr lIns="0">
            <a:noAutofit/>
          </a:bodyPr>
          <a:lstStyle>
            <a:lvl1pPr marL="0" indent="0">
              <a:lnSpc>
                <a:spcPts val="1250"/>
              </a:lnSpc>
              <a:buFontTx/>
              <a:buNone/>
              <a:defRPr sz="1050"/>
            </a:lvl1pPr>
          </a:lstStyle>
          <a:p>
            <a:pPr lvl="0"/>
            <a:r>
              <a:rPr lang="en-GB"/>
              <a:t>Click to edit Master text styles</a:t>
            </a:r>
          </a:p>
        </p:txBody>
      </p:sp>
      <p:sp>
        <p:nvSpPr>
          <p:cNvPr id="121" name="Slide Number Placeholder 119">
            <a:extLst>
              <a:ext uri="{FF2B5EF4-FFF2-40B4-BE49-F238E27FC236}">
                <a16:creationId xmlns:a16="http://schemas.microsoft.com/office/drawing/2014/main" id="{C59E5796-E5EA-9249-A072-C4E41C2A8E10}"/>
              </a:ext>
            </a:extLst>
          </p:cNvPr>
          <p:cNvSpPr>
            <a:spLocks noGrp="1"/>
          </p:cNvSpPr>
          <p:nvPr>
            <p:ph type="sldNum" sz="quarter" idx="17"/>
          </p:nvPr>
        </p:nvSpPr>
        <p:spPr>
          <a:xfrm>
            <a:off x="11744960" y="6224224"/>
            <a:ext cx="447040" cy="365125"/>
          </a:xfrm>
        </p:spPr>
        <p:txBody>
          <a:bodyPr/>
          <a:lstStyle>
            <a:lvl1pPr algn="ctr">
              <a:defRPr sz="900">
                <a:solidFill>
                  <a:schemeClr val="tx1"/>
                </a:solidFill>
              </a:defRPr>
            </a:lvl1pPr>
          </a:lstStyle>
          <a:p>
            <a:fld id="{7AB3A04E-FD8A-E74A-BAEA-285279FB67E5}" type="slidenum">
              <a:rPr lang="en-US" smtClean="0"/>
              <a:pPr/>
              <a:t>‹#›</a:t>
            </a:fld>
            <a:endParaRPr lang="en-US"/>
          </a:p>
        </p:txBody>
      </p:sp>
      <p:cxnSp>
        <p:nvCxnSpPr>
          <p:cNvPr id="124" name="Straight Connector 123">
            <a:extLst>
              <a:ext uri="{FF2B5EF4-FFF2-40B4-BE49-F238E27FC236}">
                <a16:creationId xmlns:a16="http://schemas.microsoft.com/office/drawing/2014/main" id="{370332B0-C7AF-F141-B477-88E529804FEA}"/>
              </a:ext>
            </a:extLst>
          </p:cNvPr>
          <p:cNvCxnSpPr>
            <a:cxnSpLocks/>
          </p:cNvCxnSpPr>
          <p:nvPr userDrawn="1"/>
        </p:nvCxnSpPr>
        <p:spPr>
          <a:xfrm>
            <a:off x="6002653" y="1695316"/>
            <a:ext cx="0" cy="4903338"/>
          </a:xfrm>
          <a:prstGeom prst="line">
            <a:avLst/>
          </a:prstGeom>
          <a:ln>
            <a:solidFill>
              <a:srgbClr val="247659"/>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CAF92AD4-E011-F548-80D7-7A5264AF5D32}"/>
              </a:ext>
            </a:extLst>
          </p:cNvPr>
          <p:cNvSpPr>
            <a:spLocks noGrp="1"/>
          </p:cNvSpPr>
          <p:nvPr>
            <p:ph type="chart" sz="quarter" idx="19"/>
          </p:nvPr>
        </p:nvSpPr>
        <p:spPr>
          <a:xfrm>
            <a:off x="6408738" y="1695451"/>
            <a:ext cx="5204141" cy="4339590"/>
          </a:xfrm>
        </p:spPr>
        <p:txBody>
          <a:bodyPr>
            <a:noAutofit/>
          </a:bodyPr>
          <a:lstStyle>
            <a:lvl1pPr marL="0" indent="0">
              <a:buFontTx/>
              <a:buNone/>
              <a:defRPr/>
            </a:lvl1pPr>
          </a:lstStyle>
          <a:p>
            <a:r>
              <a:rPr lang="en-GB"/>
              <a:t>Click icon to add chart</a:t>
            </a:r>
            <a:endParaRPr lang="en-US"/>
          </a:p>
        </p:txBody>
      </p:sp>
      <p:sp>
        <p:nvSpPr>
          <p:cNvPr id="13" name="Oval 12">
            <a:extLst>
              <a:ext uri="{FF2B5EF4-FFF2-40B4-BE49-F238E27FC236}">
                <a16:creationId xmlns:a16="http://schemas.microsoft.com/office/drawing/2014/main" id="{BD07CA05-4118-9E49-A038-848D40288559}"/>
              </a:ext>
            </a:extLst>
          </p:cNvPr>
          <p:cNvSpPr/>
          <p:nvPr userDrawn="1"/>
        </p:nvSpPr>
        <p:spPr>
          <a:xfrm rot="10800000">
            <a:off x="11744960" y="-3632805"/>
            <a:ext cx="14123610" cy="14123610"/>
          </a:xfrm>
          <a:prstGeom prst="ellipse">
            <a:avLst/>
          </a:prstGeom>
          <a:noFill/>
          <a:ln w="101600">
            <a:gradFill>
              <a:gsLst>
                <a:gs pos="0">
                  <a:schemeClr val="bg1"/>
                </a:gs>
                <a:gs pos="5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4010282"/>
      </p:ext>
    </p:extLst>
  </p:cSld>
  <p:clrMapOvr>
    <a:masterClrMapping/>
  </p:clrMapOvr>
  <p:extLst>
    <p:ext uri="{DCECCB84-F9BA-43D5-87BE-67443E8EF086}">
      <p15:sldGuideLst xmlns:p15="http://schemas.microsoft.com/office/powerpoint/2012/main">
        <p15:guide id="1" orient="horz" pos="4156">
          <p15:clr>
            <a:srgbClr val="FBAE40"/>
          </p15:clr>
        </p15:guide>
        <p15:guide id="2" pos="30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56CBE8-C0B2-034D-899A-C80D6765F1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5C18D34-EEC5-F941-8AEF-F7AA44A851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71D215B-6583-434C-9FE9-68A0977EAD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Poppins" pitchFamily="2" charset="77"/>
                <a:cs typeface="Poppins" pitchFamily="2" charset="77"/>
              </a:defRPr>
            </a:lvl1pPr>
          </a:lstStyle>
          <a:p>
            <a:endParaRPr lang="en-US"/>
          </a:p>
        </p:txBody>
      </p:sp>
      <p:sp>
        <p:nvSpPr>
          <p:cNvPr id="5" name="Footer Placeholder 4">
            <a:extLst>
              <a:ext uri="{FF2B5EF4-FFF2-40B4-BE49-F238E27FC236}">
                <a16:creationId xmlns:a16="http://schemas.microsoft.com/office/drawing/2014/main" id="{986CC0D0-2F50-E343-8F47-47416E7528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Poppins" pitchFamily="2" charset="77"/>
                <a:cs typeface="Poppins" pitchFamily="2" charset="77"/>
              </a:defRPr>
            </a:lvl1pPr>
          </a:lstStyle>
          <a:p>
            <a:endParaRPr lang="en-US"/>
          </a:p>
        </p:txBody>
      </p:sp>
      <p:sp>
        <p:nvSpPr>
          <p:cNvPr id="6" name="Slide Number Placeholder 5">
            <a:extLst>
              <a:ext uri="{FF2B5EF4-FFF2-40B4-BE49-F238E27FC236}">
                <a16:creationId xmlns:a16="http://schemas.microsoft.com/office/drawing/2014/main" id="{B3F73B31-E764-1B4D-9A34-368E3A60F8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Poppins" pitchFamily="2" charset="77"/>
                <a:cs typeface="Poppins" pitchFamily="2" charset="77"/>
              </a:defRPr>
            </a:lvl1pPr>
          </a:lstStyle>
          <a:p>
            <a:fld id="{7AB3A04E-FD8A-E74A-BAEA-285279FB67E5}" type="slidenum">
              <a:rPr lang="en-US" smtClean="0"/>
              <a:pPr/>
              <a:t>‹#›</a:t>
            </a:fld>
            <a:endParaRPr lang="en-US"/>
          </a:p>
        </p:txBody>
      </p:sp>
    </p:spTree>
    <p:extLst>
      <p:ext uri="{BB962C8B-B14F-4D97-AF65-F5344CB8AC3E}">
        <p14:creationId xmlns:p14="http://schemas.microsoft.com/office/powerpoint/2010/main" val="659928140"/>
      </p:ext>
    </p:extLst>
  </p:cSld>
  <p:clrMap bg1="lt1" tx1="dk1" bg2="lt2" tx2="dk2" accent1="accent1" accent2="accent2" accent3="accent3" accent4="accent4" accent5="accent5" accent6="accent6" hlink="hlink" folHlink="folHlink"/>
  <p:sldLayoutIdLst>
    <p:sldLayoutId id="2147483663" r:id="rId1"/>
    <p:sldLayoutId id="2147483658" r:id="rId2"/>
    <p:sldLayoutId id="2147483660" r:id="rId3"/>
    <p:sldLayoutId id="2147483661" r:id="rId4"/>
    <p:sldLayoutId id="2147483662" r:id="rId5"/>
    <p:sldLayoutId id="2147483666" r:id="rId6"/>
    <p:sldLayoutId id="2147483649" r:id="rId7"/>
    <p:sldLayoutId id="2147483650" r:id="rId8"/>
    <p:sldLayoutId id="2147483651" r:id="rId9"/>
    <p:sldLayoutId id="2147483654" r:id="rId10"/>
    <p:sldLayoutId id="2147483652" r:id="rId11"/>
    <p:sldLayoutId id="2147483655" r:id="rId12"/>
    <p:sldLayoutId id="2147483656" r:id="rId13"/>
    <p:sldLayoutId id="2147483657" r:id="rId14"/>
    <p:sldLayoutId id="2147483653" r:id="rId15"/>
    <p:sldLayoutId id="2147483665" r:id="rId16"/>
    <p:sldLayoutId id="2147483664" r:id="rId17"/>
    <p:sldLayoutId id="2147483667"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8.emf"/><Relationship Id="rId5" Type="http://schemas.openxmlformats.org/officeDocument/2006/relationships/image" Target="../media/image50.png"/><Relationship Id="rId4" Type="http://schemas.openxmlformats.org/officeDocument/2006/relationships/image" Target="../media/image4.svg"/></Relationships>
</file>

<file path=ppt/slides/_rels/slide1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5.png"/><Relationship Id="rId7"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8.emf"/><Relationship Id="rId4" Type="http://schemas.openxmlformats.org/officeDocument/2006/relationships/image" Target="../media/image4.svg"/></Relationships>
</file>

<file path=ppt/slides/_rels/slide1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4.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7.png"/><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1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7.png"/><Relationship Id="rId7" Type="http://schemas.openxmlformats.org/officeDocument/2006/relationships/image" Target="../media/image78.png"/><Relationship Id="rId2" Type="http://schemas.openxmlformats.org/officeDocument/2006/relationships/image" Target="../media/image76.png"/><Relationship Id="rId1" Type="http://schemas.openxmlformats.org/officeDocument/2006/relationships/slideLayout" Target="../slideLayouts/slideLayout14.xml"/><Relationship Id="rId6" Type="http://schemas.openxmlformats.org/officeDocument/2006/relationships/hyperlink" Target="mailto:ronan.gallagher@trustpayments.com" TargetMode="External"/><Relationship Id="rId5" Type="http://schemas.openxmlformats.org/officeDocument/2006/relationships/image" Target="../media/image1.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79.png"/><Relationship Id="rId2" Type="http://schemas.openxmlformats.org/officeDocument/2006/relationships/image" Target="../media/image77.png"/><Relationship Id="rId1" Type="http://schemas.openxmlformats.org/officeDocument/2006/relationships/slideLayout" Target="../slideLayouts/slideLayout14.xml"/><Relationship Id="rId6" Type="http://schemas.openxmlformats.org/officeDocument/2006/relationships/image" Target="../media/image78.png"/><Relationship Id="rId5" Type="http://schemas.openxmlformats.org/officeDocument/2006/relationships/hyperlink" Target="mailto:ronan.gallagher@trustpayments.com" TargetMode="Externa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26" Type="http://schemas.openxmlformats.org/officeDocument/2006/relationships/image" Target="../media/image46.png"/><Relationship Id="rId3" Type="http://schemas.openxmlformats.org/officeDocument/2006/relationships/image" Target="../media/image23.png"/><Relationship Id="rId21" Type="http://schemas.openxmlformats.org/officeDocument/2006/relationships/image" Target="../media/image41.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5" Type="http://schemas.openxmlformats.org/officeDocument/2006/relationships/image" Target="../media/image45.png"/><Relationship Id="rId2" Type="http://schemas.openxmlformats.org/officeDocument/2006/relationships/notesSlide" Target="../notesSlides/notesSlide4.xml"/><Relationship Id="rId16" Type="http://schemas.openxmlformats.org/officeDocument/2006/relationships/image" Target="../media/image36.jpeg"/><Relationship Id="rId20" Type="http://schemas.openxmlformats.org/officeDocument/2006/relationships/image" Target="../media/image40.png"/><Relationship Id="rId1" Type="http://schemas.openxmlformats.org/officeDocument/2006/relationships/slideLayout" Target="../slideLayouts/slideLayout12.xml"/><Relationship Id="rId6" Type="http://schemas.openxmlformats.org/officeDocument/2006/relationships/image" Target="../media/image26.png"/><Relationship Id="rId11" Type="http://schemas.openxmlformats.org/officeDocument/2006/relationships/image" Target="../media/image31.png"/><Relationship Id="rId24" Type="http://schemas.openxmlformats.org/officeDocument/2006/relationships/image" Target="../media/image44.png"/><Relationship Id="rId5" Type="http://schemas.openxmlformats.org/officeDocument/2006/relationships/image" Target="../media/image25.svg"/><Relationship Id="rId15" Type="http://schemas.openxmlformats.org/officeDocument/2006/relationships/image" Target="../media/image35.png"/><Relationship Id="rId23" Type="http://schemas.openxmlformats.org/officeDocument/2006/relationships/image" Target="../media/image43.png"/><Relationship Id="rId28" Type="http://schemas.openxmlformats.org/officeDocument/2006/relationships/image" Target="../media/image48.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emf"/><Relationship Id="rId14" Type="http://schemas.openxmlformats.org/officeDocument/2006/relationships/image" Target="../media/image34.png"/><Relationship Id="rId22" Type="http://schemas.openxmlformats.org/officeDocument/2006/relationships/image" Target="../media/image42.png"/><Relationship Id="rId27"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54.jpeg"/><Relationship Id="rId5" Type="http://schemas.openxmlformats.org/officeDocument/2006/relationships/image" Target="../media/image2.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image" Target="../media/image55.png"/><Relationship Id="rId7" Type="http://schemas.openxmlformats.org/officeDocument/2006/relationships/image" Target="../media/image54.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miling&#10;&#10;Description automatically generated with medium confidence">
            <a:extLst>
              <a:ext uri="{FF2B5EF4-FFF2-40B4-BE49-F238E27FC236}">
                <a16:creationId xmlns:a16="http://schemas.microsoft.com/office/drawing/2014/main" id="{B448129E-DA8E-8842-82DB-1604E1C0242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96286" y="-69400"/>
            <a:ext cx="12388285" cy="6968410"/>
          </a:xfrm>
          <a:prstGeom prst="rect">
            <a:avLst/>
          </a:prstGeom>
          <a:ln>
            <a:solidFill>
              <a:schemeClr val="tx1"/>
            </a:solidFill>
          </a:ln>
        </p:spPr>
      </p:pic>
      <p:sp>
        <p:nvSpPr>
          <p:cNvPr id="5" name="Rectangle 4">
            <a:extLst>
              <a:ext uri="{FF2B5EF4-FFF2-40B4-BE49-F238E27FC236}">
                <a16:creationId xmlns:a16="http://schemas.microsoft.com/office/drawing/2014/main" id="{FB24CE35-AA0A-BA4C-88E1-1A944F04853D}"/>
              </a:ext>
            </a:extLst>
          </p:cNvPr>
          <p:cNvSpPr/>
          <p:nvPr/>
        </p:nvSpPr>
        <p:spPr>
          <a:xfrm>
            <a:off x="-196287" y="-14196"/>
            <a:ext cx="12388285" cy="6872195"/>
          </a:xfrm>
          <a:prstGeom prst="rect">
            <a:avLst/>
          </a:prstGeom>
          <a:gradFill flip="none" rotWithShape="1">
            <a:gsLst>
              <a:gs pos="50000">
                <a:schemeClr val="accent1">
                  <a:alpha val="38000"/>
                </a:schemeClr>
              </a:gs>
              <a:gs pos="99000">
                <a:schemeClr val="tx1">
                  <a:alpha val="6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Graphic 2">
            <a:extLst>
              <a:ext uri="{FF2B5EF4-FFF2-40B4-BE49-F238E27FC236}">
                <a16:creationId xmlns:a16="http://schemas.microsoft.com/office/drawing/2014/main" id="{2C3789C1-022A-0B45-8EB1-6DE0FA71EE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739637" y="-14808407"/>
            <a:ext cx="10048653" cy="10048653"/>
          </a:xfrm>
          <a:prstGeom prst="rect">
            <a:avLst/>
          </a:prstGeom>
        </p:spPr>
      </p:pic>
      <p:sp>
        <p:nvSpPr>
          <p:cNvPr id="22" name="Oval 21">
            <a:extLst>
              <a:ext uri="{FF2B5EF4-FFF2-40B4-BE49-F238E27FC236}">
                <a16:creationId xmlns:a16="http://schemas.microsoft.com/office/drawing/2014/main" id="{86A1817D-EDE5-D14E-BD69-0F84D73DA842}"/>
              </a:ext>
            </a:extLst>
          </p:cNvPr>
          <p:cNvSpPr/>
          <p:nvPr/>
        </p:nvSpPr>
        <p:spPr>
          <a:xfrm rot="10800000">
            <a:off x="1876284" y="-967509"/>
            <a:ext cx="8322590" cy="8322590"/>
          </a:xfrm>
          <a:prstGeom prst="ellipse">
            <a:avLst/>
          </a:prstGeom>
          <a:gradFill>
            <a:gsLst>
              <a:gs pos="17000">
                <a:schemeClr val="tx1">
                  <a:lumMod val="0"/>
                  <a:alpha val="78000"/>
                </a:schemeClr>
              </a:gs>
              <a:gs pos="64000">
                <a:schemeClr val="accent1">
                  <a:alpha val="64000"/>
                </a:schemeClr>
              </a:gs>
              <a:gs pos="93000">
                <a:srgbClr val="247659">
                  <a:lumMod val="0"/>
                </a:srgbClr>
              </a:gs>
            </a:gsLst>
            <a:lin ang="16200000" scaled="0"/>
          </a:gradFill>
          <a:ln w="327025">
            <a:gradFill>
              <a:gsLst>
                <a:gs pos="100000">
                  <a:schemeClr val="accent1"/>
                </a:gs>
                <a:gs pos="5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3">
            <a:extLst>
              <a:ext uri="{FF2B5EF4-FFF2-40B4-BE49-F238E27FC236}">
                <a16:creationId xmlns:a16="http://schemas.microsoft.com/office/drawing/2014/main" id="{7A09E3F4-8686-A247-952F-A0F7619F6750}"/>
              </a:ext>
            </a:extLst>
          </p:cNvPr>
          <p:cNvSpPr>
            <a:spLocks noGrp="1"/>
          </p:cNvSpPr>
          <p:nvPr>
            <p:ph type="body" sz="quarter" idx="11"/>
          </p:nvPr>
        </p:nvSpPr>
        <p:spPr>
          <a:xfrm>
            <a:off x="1579714" y="2102958"/>
            <a:ext cx="8736002" cy="757238"/>
          </a:xfrm>
        </p:spPr>
        <p:txBody>
          <a:bodyPr/>
          <a:lstStyle/>
          <a:p>
            <a:pPr>
              <a:defRPr/>
            </a:pPr>
            <a:r>
              <a:rPr lang="en-GB" sz="4400"/>
              <a:t>Embedded, payment </a:t>
            </a:r>
          </a:p>
          <a:p>
            <a:pPr>
              <a:defRPr/>
            </a:pPr>
            <a:r>
              <a:rPr lang="en-GB" sz="4400"/>
              <a:t>solutions:</a:t>
            </a:r>
          </a:p>
          <a:p>
            <a:pPr>
              <a:defRPr/>
            </a:pPr>
            <a:endParaRPr lang="en-GB" sz="1050"/>
          </a:p>
          <a:p>
            <a:pPr>
              <a:defRPr/>
            </a:pPr>
            <a:r>
              <a:rPr lang="en-GB" sz="3200" b="0"/>
              <a:t>It’s in our DNA</a:t>
            </a:r>
          </a:p>
        </p:txBody>
      </p:sp>
      <p:cxnSp>
        <p:nvCxnSpPr>
          <p:cNvPr id="27" name="Straight Connector 26">
            <a:extLst>
              <a:ext uri="{FF2B5EF4-FFF2-40B4-BE49-F238E27FC236}">
                <a16:creationId xmlns:a16="http://schemas.microsoft.com/office/drawing/2014/main" id="{827F25A5-393F-8F4D-BE35-D4B1506B1E24}"/>
              </a:ext>
            </a:extLst>
          </p:cNvPr>
          <p:cNvCxnSpPr>
            <a:cxnSpLocks/>
          </p:cNvCxnSpPr>
          <p:nvPr/>
        </p:nvCxnSpPr>
        <p:spPr>
          <a:xfrm>
            <a:off x="2977896" y="3513908"/>
            <a:ext cx="62362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8" name="Picture 27" descr="Logo&#10;&#10;Description automatically generated">
            <a:extLst>
              <a:ext uri="{FF2B5EF4-FFF2-40B4-BE49-F238E27FC236}">
                <a16:creationId xmlns:a16="http://schemas.microsoft.com/office/drawing/2014/main" id="{529E3501-11B4-D441-BE8B-3E4005347D2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033211" y="5486568"/>
            <a:ext cx="2125578" cy="713064"/>
          </a:xfrm>
          <a:prstGeom prst="rect">
            <a:avLst/>
          </a:prstGeom>
        </p:spPr>
      </p:pic>
    </p:spTree>
    <p:extLst>
      <p:ext uri="{BB962C8B-B14F-4D97-AF65-F5344CB8AC3E}">
        <p14:creationId xmlns:p14="http://schemas.microsoft.com/office/powerpoint/2010/main" val="1682274637"/>
      </p:ext>
    </p:extLst>
  </p:cSld>
  <p:clrMapOvr>
    <a:masterClrMapping/>
  </p:clrMapOvr>
  <p:transition spd="slow">
    <p:pu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5A74D1-F7AC-7A46-864F-7BE9179D2193}"/>
              </a:ext>
            </a:extLst>
          </p:cNvPr>
          <p:cNvSpPr/>
          <p:nvPr/>
        </p:nvSpPr>
        <p:spPr>
          <a:xfrm>
            <a:off x="3450743" y="1613754"/>
            <a:ext cx="5317795" cy="3015661"/>
          </a:xfrm>
          <a:prstGeom prst="rect">
            <a:avLst/>
          </a:prstGeom>
          <a:solidFill>
            <a:srgbClr val="E0C2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20EBDD-ACD4-6C49-8A2A-994266BD6FDE}"/>
              </a:ext>
            </a:extLst>
          </p:cNvPr>
          <p:cNvSpPr>
            <a:spLocks noGrp="1"/>
          </p:cNvSpPr>
          <p:nvPr>
            <p:ph type="title"/>
          </p:nvPr>
        </p:nvSpPr>
        <p:spPr>
          <a:xfrm>
            <a:off x="478822" y="390388"/>
            <a:ext cx="11713177" cy="332829"/>
          </a:xfrm>
        </p:spPr>
        <p:txBody>
          <a:bodyPr/>
          <a:lstStyle/>
          <a:p>
            <a:r>
              <a:rPr lang="en-GB">
                <a:latin typeface="Poppins"/>
                <a:cs typeface="Poppins"/>
              </a:rPr>
              <a:t>BNPL – 170-Year Old Payment Form Re-Imagined for the Digital Age</a:t>
            </a:r>
            <a:br>
              <a:rPr lang="en-GB"/>
            </a:br>
            <a:br>
              <a:rPr lang="en-GB"/>
            </a:br>
            <a:br>
              <a:rPr lang="en-GB"/>
            </a:br>
            <a:endParaRPr lang="en-US"/>
          </a:p>
        </p:txBody>
      </p:sp>
      <p:sp>
        <p:nvSpPr>
          <p:cNvPr id="5" name="Slide Number Placeholder 4">
            <a:extLst>
              <a:ext uri="{FF2B5EF4-FFF2-40B4-BE49-F238E27FC236}">
                <a16:creationId xmlns:a16="http://schemas.microsoft.com/office/drawing/2014/main" id="{6537D63E-8B8E-D34A-91A7-D385FFB84669}"/>
              </a:ext>
            </a:extLst>
          </p:cNvPr>
          <p:cNvSpPr>
            <a:spLocks noGrp="1"/>
          </p:cNvSpPr>
          <p:nvPr>
            <p:ph type="sldNum" sz="quarter" idx="17"/>
          </p:nvPr>
        </p:nvSpPr>
        <p:spPr/>
        <p:txBody>
          <a:bodyPr/>
          <a:lstStyle/>
          <a:p>
            <a:fld id="{7AB3A04E-FD8A-E74A-BAEA-285279FB67E5}" type="slidenum">
              <a:rPr lang="en-US" smtClean="0"/>
              <a:pPr/>
              <a:t>10</a:t>
            </a:fld>
            <a:endParaRPr lang="en-US"/>
          </a:p>
        </p:txBody>
      </p:sp>
      <p:pic>
        <p:nvPicPr>
          <p:cNvPr id="15" name="Graphic 14">
            <a:extLst>
              <a:ext uri="{FF2B5EF4-FFF2-40B4-BE49-F238E27FC236}">
                <a16:creationId xmlns:a16="http://schemas.microsoft.com/office/drawing/2014/main" id="{E3D88F02-F327-5646-B5F8-5D76C957FE23}"/>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ltGray">
          <a:xfrm>
            <a:off x="10623483" y="6211019"/>
            <a:ext cx="1181590" cy="399411"/>
          </a:xfrm>
          <a:prstGeom prst="rect">
            <a:avLst/>
          </a:prstGeom>
        </p:spPr>
      </p:pic>
      <p:sp>
        <p:nvSpPr>
          <p:cNvPr id="25" name="Oval 24">
            <a:extLst>
              <a:ext uri="{FF2B5EF4-FFF2-40B4-BE49-F238E27FC236}">
                <a16:creationId xmlns:a16="http://schemas.microsoft.com/office/drawing/2014/main" id="{E0F6BD28-4ABD-5F4A-A0A0-8252DEE1D928}"/>
              </a:ext>
            </a:extLst>
          </p:cNvPr>
          <p:cNvSpPr/>
          <p:nvPr/>
        </p:nvSpPr>
        <p:spPr>
          <a:xfrm rot="10800000">
            <a:off x="11752923" y="-3632805"/>
            <a:ext cx="14123610" cy="14123610"/>
          </a:xfrm>
          <a:prstGeom prst="ellipse">
            <a:avLst/>
          </a:prstGeom>
          <a:noFill/>
          <a:ln w="101600">
            <a:gradFill>
              <a:gsLst>
                <a:gs pos="0">
                  <a:schemeClr val="bg1"/>
                </a:gs>
                <a:gs pos="5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00</a:t>
            </a:r>
          </a:p>
        </p:txBody>
      </p:sp>
      <p:sp>
        <p:nvSpPr>
          <p:cNvPr id="26" name="Oval 25">
            <a:extLst>
              <a:ext uri="{FF2B5EF4-FFF2-40B4-BE49-F238E27FC236}">
                <a16:creationId xmlns:a16="http://schemas.microsoft.com/office/drawing/2014/main" id="{53DD7F14-FD8B-8542-ACD6-A8A301BB62A0}"/>
              </a:ext>
            </a:extLst>
          </p:cNvPr>
          <p:cNvSpPr/>
          <p:nvPr/>
        </p:nvSpPr>
        <p:spPr>
          <a:xfrm rot="10800000">
            <a:off x="11744960" y="-3632805"/>
            <a:ext cx="14123610" cy="14123610"/>
          </a:xfrm>
          <a:prstGeom prst="ellipse">
            <a:avLst/>
          </a:prstGeom>
          <a:noFill/>
          <a:ln w="101600">
            <a:gradFill>
              <a:gsLst>
                <a:gs pos="0">
                  <a:schemeClr val="bg1"/>
                </a:gs>
                <a:gs pos="5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text, display, electronics&#10;&#10;Description automatically generated">
            <a:extLst>
              <a:ext uri="{FF2B5EF4-FFF2-40B4-BE49-F238E27FC236}">
                <a16:creationId xmlns:a16="http://schemas.microsoft.com/office/drawing/2014/main" id="{47EF6B92-2720-B545-BE08-0DCC1C7D9D1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24463" y="1399462"/>
            <a:ext cx="5749261" cy="5002604"/>
          </a:xfrm>
          <a:prstGeom prst="rect">
            <a:avLst/>
          </a:prstGeom>
        </p:spPr>
      </p:pic>
      <p:sp>
        <p:nvSpPr>
          <p:cNvPr id="19" name="TextBox 18">
            <a:extLst>
              <a:ext uri="{FF2B5EF4-FFF2-40B4-BE49-F238E27FC236}">
                <a16:creationId xmlns:a16="http://schemas.microsoft.com/office/drawing/2014/main" id="{DCC12388-3B33-B64C-8F67-CC8F945D6484}"/>
              </a:ext>
            </a:extLst>
          </p:cNvPr>
          <p:cNvSpPr txBox="1"/>
          <p:nvPr/>
        </p:nvSpPr>
        <p:spPr>
          <a:xfrm>
            <a:off x="325293" y="6506885"/>
            <a:ext cx="3970959" cy="261610"/>
          </a:xfrm>
          <a:prstGeom prst="rect">
            <a:avLst/>
          </a:prstGeom>
          <a:noFill/>
        </p:spPr>
        <p:txBody>
          <a:bodyPr wrap="none" rtlCol="0">
            <a:spAutoFit/>
          </a:bodyPr>
          <a:lstStyle/>
          <a:p>
            <a:r>
              <a:rPr lang="en-GB" sz="1100">
                <a:latin typeface="Poppins" pitchFamily="2" charset="77"/>
                <a:cs typeface="Poppins" pitchFamily="2" charset="77"/>
              </a:rPr>
              <a:t>Source: Harvard Business School Historical Collections</a:t>
            </a:r>
          </a:p>
        </p:txBody>
      </p:sp>
      <p:sp>
        <p:nvSpPr>
          <p:cNvPr id="6" name="TextBox 5">
            <a:extLst>
              <a:ext uri="{FF2B5EF4-FFF2-40B4-BE49-F238E27FC236}">
                <a16:creationId xmlns:a16="http://schemas.microsoft.com/office/drawing/2014/main" id="{F4033612-361E-CF46-BBF0-68132F294225}"/>
              </a:ext>
            </a:extLst>
          </p:cNvPr>
          <p:cNvSpPr txBox="1"/>
          <p:nvPr/>
        </p:nvSpPr>
        <p:spPr>
          <a:xfrm>
            <a:off x="6002236" y="2148797"/>
            <a:ext cx="2544624" cy="1754326"/>
          </a:xfrm>
          <a:prstGeom prst="rect">
            <a:avLst/>
          </a:prstGeom>
          <a:noFill/>
        </p:spPr>
        <p:txBody>
          <a:bodyPr wrap="square" rtlCol="0">
            <a:spAutoFit/>
          </a:bodyPr>
          <a:lstStyle/>
          <a:p>
            <a:r>
              <a:rPr lang="en-US" sz="1400" b="1">
                <a:latin typeface="Poppins" pitchFamily="2" charset="77"/>
                <a:cs typeface="Poppins" pitchFamily="2" charset="77"/>
              </a:rPr>
              <a:t>”Why not rent a sewing machine to the housewife and apply the rental fee to the purchase price of the machine? ”</a:t>
            </a:r>
          </a:p>
          <a:p>
            <a:endParaRPr lang="en-US" sz="1400">
              <a:latin typeface="Poppins" pitchFamily="2" charset="77"/>
              <a:cs typeface="Poppins" pitchFamily="2" charset="77"/>
            </a:endParaRPr>
          </a:p>
          <a:p>
            <a:r>
              <a:rPr lang="en-US" sz="1200">
                <a:latin typeface="Poppins" pitchFamily="2" charset="77"/>
                <a:cs typeface="Poppins" pitchFamily="2" charset="77"/>
              </a:rPr>
              <a:t>&amp;mdash1. Singer &amp; Co.’s Gazette, 1856</a:t>
            </a:r>
          </a:p>
        </p:txBody>
      </p:sp>
      <p:pic>
        <p:nvPicPr>
          <p:cNvPr id="16" name="Picture 15">
            <a:extLst>
              <a:ext uri="{FF2B5EF4-FFF2-40B4-BE49-F238E27FC236}">
                <a16:creationId xmlns:a16="http://schemas.microsoft.com/office/drawing/2014/main" id="{4CBCF0CC-B6F3-6C45-9AFA-A1B3C9C75DF9}"/>
              </a:ext>
            </a:extLst>
          </p:cNvPr>
          <p:cNvPicPr>
            <a:picLocks noChangeAspect="1"/>
          </p:cNvPicPr>
          <p:nvPr/>
        </p:nvPicPr>
        <p:blipFill>
          <a:blip r:embed="rId6"/>
          <a:stretch>
            <a:fillRect/>
          </a:stretch>
        </p:blipFill>
        <p:spPr>
          <a:xfrm rot="188827">
            <a:off x="9998946" y="1196503"/>
            <a:ext cx="911692" cy="1442964"/>
          </a:xfrm>
          <a:prstGeom prst="rect">
            <a:avLst/>
          </a:prstGeom>
        </p:spPr>
      </p:pic>
      <p:pic>
        <p:nvPicPr>
          <p:cNvPr id="20" name="Picture 19">
            <a:extLst>
              <a:ext uri="{FF2B5EF4-FFF2-40B4-BE49-F238E27FC236}">
                <a16:creationId xmlns:a16="http://schemas.microsoft.com/office/drawing/2014/main" id="{F09EE08C-522D-4B4B-93CB-4ACEC625D61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b="906"/>
          <a:stretch/>
        </p:blipFill>
        <p:spPr>
          <a:xfrm>
            <a:off x="3625227" y="1613754"/>
            <a:ext cx="2369046" cy="3015661"/>
          </a:xfrm>
          <a:prstGeom prst="rect">
            <a:avLst/>
          </a:prstGeom>
          <a:ln>
            <a:noFill/>
          </a:ln>
          <a:effectLst>
            <a:reflection stA="0" endPos="65000" dist="50800" dir="5400000" sy="-100000" algn="bl" rotWithShape="0"/>
            <a:softEdge rad="112500"/>
          </a:effectLst>
        </p:spPr>
      </p:pic>
    </p:spTree>
    <p:extLst>
      <p:ext uri="{BB962C8B-B14F-4D97-AF65-F5344CB8AC3E}">
        <p14:creationId xmlns:p14="http://schemas.microsoft.com/office/powerpoint/2010/main" val="17139017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EBDD-ACD4-6C49-8A2A-994266BD6FDE}"/>
              </a:ext>
            </a:extLst>
          </p:cNvPr>
          <p:cNvSpPr>
            <a:spLocks noGrp="1"/>
          </p:cNvSpPr>
          <p:nvPr>
            <p:ph type="title"/>
          </p:nvPr>
        </p:nvSpPr>
        <p:spPr>
          <a:xfrm>
            <a:off x="478823" y="390388"/>
            <a:ext cx="12161412" cy="399411"/>
          </a:xfrm>
        </p:spPr>
        <p:txBody>
          <a:bodyPr/>
          <a:lstStyle/>
          <a:p>
            <a:r>
              <a:rPr lang="en-GB" dirty="0"/>
              <a:t>BNPL – 170 Year Old Payment Form Re-Imagined for the Digital Age</a:t>
            </a:r>
            <a:br>
              <a:rPr lang="en-GB" dirty="0"/>
            </a:br>
            <a:br>
              <a:rPr lang="en-GB" dirty="0"/>
            </a:br>
            <a:br>
              <a:rPr lang="en-GB" dirty="0"/>
            </a:br>
            <a:endParaRPr lang="en-US" dirty="0"/>
          </a:p>
        </p:txBody>
      </p:sp>
      <p:sp>
        <p:nvSpPr>
          <p:cNvPr id="3" name="Text Placeholder 2">
            <a:extLst>
              <a:ext uri="{FF2B5EF4-FFF2-40B4-BE49-F238E27FC236}">
                <a16:creationId xmlns:a16="http://schemas.microsoft.com/office/drawing/2014/main" id="{6AA68AC8-7B1C-D845-ACDB-B19F7C00A137}"/>
              </a:ext>
            </a:extLst>
          </p:cNvPr>
          <p:cNvSpPr>
            <a:spLocks noGrp="1"/>
          </p:cNvSpPr>
          <p:nvPr>
            <p:ph type="body" sz="quarter" idx="13"/>
          </p:nvPr>
        </p:nvSpPr>
        <p:spPr/>
        <p:txBody>
          <a:bodyPr/>
          <a:lstStyle/>
          <a:p>
            <a:r>
              <a:rPr lang="en-GB" dirty="0"/>
              <a:t>Crowded checkout?</a:t>
            </a:r>
          </a:p>
        </p:txBody>
      </p:sp>
      <p:sp>
        <p:nvSpPr>
          <p:cNvPr id="5" name="Slide Number Placeholder 4">
            <a:extLst>
              <a:ext uri="{FF2B5EF4-FFF2-40B4-BE49-F238E27FC236}">
                <a16:creationId xmlns:a16="http://schemas.microsoft.com/office/drawing/2014/main" id="{6537D63E-8B8E-D34A-91A7-D385FFB84669}"/>
              </a:ext>
            </a:extLst>
          </p:cNvPr>
          <p:cNvSpPr>
            <a:spLocks noGrp="1"/>
          </p:cNvSpPr>
          <p:nvPr>
            <p:ph type="sldNum" sz="quarter" idx="17"/>
          </p:nvPr>
        </p:nvSpPr>
        <p:spPr/>
        <p:txBody>
          <a:bodyPr/>
          <a:lstStyle/>
          <a:p>
            <a:fld id="{7AB3A04E-FD8A-E74A-BAEA-285279FB67E5}" type="slidenum">
              <a:rPr lang="en-US" smtClean="0"/>
              <a:pPr/>
              <a:t>11</a:t>
            </a:fld>
            <a:endParaRPr lang="en-US" dirty="0"/>
          </a:p>
        </p:txBody>
      </p:sp>
      <p:pic>
        <p:nvPicPr>
          <p:cNvPr id="15" name="Graphic 14">
            <a:extLst>
              <a:ext uri="{FF2B5EF4-FFF2-40B4-BE49-F238E27FC236}">
                <a16:creationId xmlns:a16="http://schemas.microsoft.com/office/drawing/2014/main" id="{E3D88F02-F327-5646-B5F8-5D76C957FE23}"/>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ltGray">
          <a:xfrm>
            <a:off x="10623483" y="6211019"/>
            <a:ext cx="1181590" cy="399411"/>
          </a:xfrm>
          <a:prstGeom prst="rect">
            <a:avLst/>
          </a:prstGeom>
        </p:spPr>
      </p:pic>
      <p:sp>
        <p:nvSpPr>
          <p:cNvPr id="25" name="Oval 24">
            <a:extLst>
              <a:ext uri="{FF2B5EF4-FFF2-40B4-BE49-F238E27FC236}">
                <a16:creationId xmlns:a16="http://schemas.microsoft.com/office/drawing/2014/main" id="{E0F6BD28-4ABD-5F4A-A0A0-8252DEE1D928}"/>
              </a:ext>
            </a:extLst>
          </p:cNvPr>
          <p:cNvSpPr/>
          <p:nvPr/>
        </p:nvSpPr>
        <p:spPr>
          <a:xfrm rot="10800000">
            <a:off x="11752923" y="-3632805"/>
            <a:ext cx="14123610" cy="14123610"/>
          </a:xfrm>
          <a:prstGeom prst="ellipse">
            <a:avLst/>
          </a:prstGeom>
          <a:noFill/>
          <a:ln w="101600">
            <a:gradFill>
              <a:gsLst>
                <a:gs pos="0">
                  <a:schemeClr val="bg1"/>
                </a:gs>
                <a:gs pos="5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00</a:t>
            </a:r>
          </a:p>
        </p:txBody>
      </p:sp>
      <p:pic>
        <p:nvPicPr>
          <p:cNvPr id="10" name="Picture 9">
            <a:extLst>
              <a:ext uri="{FF2B5EF4-FFF2-40B4-BE49-F238E27FC236}">
                <a16:creationId xmlns:a16="http://schemas.microsoft.com/office/drawing/2014/main" id="{CC323D1E-CBA2-B043-B5B6-C210AA4094D9}"/>
              </a:ext>
            </a:extLst>
          </p:cNvPr>
          <p:cNvPicPr>
            <a:picLocks noChangeAspect="1"/>
          </p:cNvPicPr>
          <p:nvPr/>
        </p:nvPicPr>
        <p:blipFill>
          <a:blip r:embed="rId5"/>
          <a:stretch>
            <a:fillRect/>
          </a:stretch>
        </p:blipFill>
        <p:spPr>
          <a:xfrm rot="188827">
            <a:off x="10162443" y="-2279213"/>
            <a:ext cx="911692" cy="1442964"/>
          </a:xfrm>
          <a:prstGeom prst="rect">
            <a:avLst/>
          </a:prstGeom>
        </p:spPr>
      </p:pic>
      <p:pic>
        <p:nvPicPr>
          <p:cNvPr id="20" name="Picture 19">
            <a:extLst>
              <a:ext uri="{FF2B5EF4-FFF2-40B4-BE49-F238E27FC236}">
                <a16:creationId xmlns:a16="http://schemas.microsoft.com/office/drawing/2014/main" id="{D0E89793-CD7E-CD43-B688-300055A84B12}"/>
              </a:ext>
            </a:extLst>
          </p:cNvPr>
          <p:cNvPicPr>
            <a:picLocks noChangeAspect="1"/>
          </p:cNvPicPr>
          <p:nvPr/>
        </p:nvPicPr>
        <p:blipFill>
          <a:blip r:embed="rId6"/>
          <a:stretch>
            <a:fillRect/>
          </a:stretch>
        </p:blipFill>
        <p:spPr>
          <a:xfrm>
            <a:off x="1182496" y="1627050"/>
            <a:ext cx="5337868" cy="2973979"/>
          </a:xfrm>
          <a:prstGeom prst="rect">
            <a:avLst/>
          </a:prstGeom>
        </p:spPr>
      </p:pic>
      <p:pic>
        <p:nvPicPr>
          <p:cNvPr id="21" name="Picture 20" descr="A picture containing text, display, electronics&#10;&#10;Description automatically generated">
            <a:extLst>
              <a:ext uri="{FF2B5EF4-FFF2-40B4-BE49-F238E27FC236}">
                <a16:creationId xmlns:a16="http://schemas.microsoft.com/office/drawing/2014/main" id="{28D01993-6086-2649-9FFF-ED880599023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66532" y="1399461"/>
            <a:ext cx="5754687" cy="5007325"/>
          </a:xfrm>
          <a:prstGeom prst="rect">
            <a:avLst/>
          </a:prstGeom>
        </p:spPr>
      </p:pic>
      <p:pic>
        <p:nvPicPr>
          <p:cNvPr id="22" name="Picture 21">
            <a:extLst>
              <a:ext uri="{FF2B5EF4-FFF2-40B4-BE49-F238E27FC236}">
                <a16:creationId xmlns:a16="http://schemas.microsoft.com/office/drawing/2014/main" id="{46028BFA-12EA-9E40-8A89-17465DA0C9D3}"/>
              </a:ext>
            </a:extLst>
          </p:cNvPr>
          <p:cNvPicPr>
            <a:picLocks noChangeAspect="1"/>
          </p:cNvPicPr>
          <p:nvPr/>
        </p:nvPicPr>
        <p:blipFill>
          <a:blip r:embed="rId8"/>
          <a:stretch>
            <a:fillRect/>
          </a:stretch>
        </p:blipFill>
        <p:spPr>
          <a:xfrm>
            <a:off x="7592245" y="1364132"/>
            <a:ext cx="2978303" cy="4026107"/>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3018398231"/>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oy, LEGO, plastic&#10;&#10;Description automatically generated">
            <a:extLst>
              <a:ext uri="{FF2B5EF4-FFF2-40B4-BE49-F238E27FC236}">
                <a16:creationId xmlns:a16="http://schemas.microsoft.com/office/drawing/2014/main" id="{E0FFA443-184D-3245-B4AC-FAA7220CA42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2" name="Title 1">
            <a:extLst>
              <a:ext uri="{FF2B5EF4-FFF2-40B4-BE49-F238E27FC236}">
                <a16:creationId xmlns:a16="http://schemas.microsoft.com/office/drawing/2014/main" id="{2FA4516F-DE42-9941-83C7-2DE3BF6D254A}"/>
              </a:ext>
            </a:extLst>
          </p:cNvPr>
          <p:cNvSpPr>
            <a:spLocks noGrp="1"/>
          </p:cNvSpPr>
          <p:nvPr>
            <p:ph type="title"/>
          </p:nvPr>
        </p:nvSpPr>
        <p:spPr>
          <a:xfrm>
            <a:off x="883436" y="886806"/>
            <a:ext cx="10515600" cy="332829"/>
          </a:xfrm>
        </p:spPr>
        <p:txBody>
          <a:bodyPr/>
          <a:lstStyle/>
          <a:p>
            <a:pPr algn="ctr">
              <a:lnSpc>
                <a:spcPts val="4380"/>
              </a:lnSpc>
            </a:pPr>
            <a:r>
              <a:rPr lang="en-GB" sz="4400" dirty="0">
                <a:solidFill>
                  <a:schemeClr val="bg1"/>
                </a:solidFill>
              </a:rPr>
              <a:t>Customer </a:t>
            </a:r>
            <a:br>
              <a:rPr lang="en-GB" sz="4400" dirty="0">
                <a:solidFill>
                  <a:schemeClr val="bg1"/>
                </a:solidFill>
              </a:rPr>
            </a:br>
            <a:r>
              <a:rPr lang="en-GB" sz="4400" dirty="0">
                <a:solidFill>
                  <a:schemeClr val="bg1"/>
                </a:solidFill>
              </a:rPr>
              <a:t>Experience</a:t>
            </a:r>
            <a:br>
              <a:rPr lang="en-GB" sz="4400" dirty="0">
                <a:solidFill>
                  <a:schemeClr val="bg1"/>
                </a:solidFill>
              </a:rPr>
            </a:br>
            <a:r>
              <a:rPr lang="en-GB" sz="2000" b="0" dirty="0">
                <a:solidFill>
                  <a:schemeClr val="bg1"/>
                </a:solidFill>
              </a:rPr>
              <a:t>Retail as entertainment</a:t>
            </a:r>
            <a:br>
              <a:rPr lang="en-GB" sz="4400" dirty="0">
                <a:solidFill>
                  <a:schemeClr val="bg1"/>
                </a:solidFill>
              </a:rPr>
            </a:br>
            <a:br>
              <a:rPr lang="en-GB" sz="4400" dirty="0">
                <a:solidFill>
                  <a:schemeClr val="bg1"/>
                </a:solidFill>
              </a:rPr>
            </a:br>
            <a:endParaRPr lang="en-US" sz="4400" dirty="0">
              <a:solidFill>
                <a:schemeClr val="bg1"/>
              </a:solidFill>
            </a:endParaRPr>
          </a:p>
        </p:txBody>
      </p:sp>
      <p:sp>
        <p:nvSpPr>
          <p:cNvPr id="5" name="Slide Number Placeholder 4">
            <a:extLst>
              <a:ext uri="{FF2B5EF4-FFF2-40B4-BE49-F238E27FC236}">
                <a16:creationId xmlns:a16="http://schemas.microsoft.com/office/drawing/2014/main" id="{C41DD7AE-C81B-5645-8374-AE633E49DC59}"/>
              </a:ext>
            </a:extLst>
          </p:cNvPr>
          <p:cNvSpPr>
            <a:spLocks noGrp="1"/>
          </p:cNvSpPr>
          <p:nvPr>
            <p:ph type="sldNum" sz="quarter" idx="17"/>
          </p:nvPr>
        </p:nvSpPr>
        <p:spPr/>
        <p:txBody>
          <a:bodyPr/>
          <a:lstStyle/>
          <a:p>
            <a:fld id="{7AB3A04E-FD8A-E74A-BAEA-285279FB67E5}" type="slidenum">
              <a:rPr lang="en-US" smtClean="0"/>
              <a:pPr/>
              <a:t>12</a:t>
            </a:fld>
            <a:endParaRPr lang="en-US" dirty="0"/>
          </a:p>
        </p:txBody>
      </p:sp>
      <p:sp>
        <p:nvSpPr>
          <p:cNvPr id="14" name="Oval 13">
            <a:extLst>
              <a:ext uri="{FF2B5EF4-FFF2-40B4-BE49-F238E27FC236}">
                <a16:creationId xmlns:a16="http://schemas.microsoft.com/office/drawing/2014/main" id="{50FA80D3-A29F-4940-98A8-2E9E72C90881}"/>
              </a:ext>
            </a:extLst>
          </p:cNvPr>
          <p:cNvSpPr/>
          <p:nvPr/>
        </p:nvSpPr>
        <p:spPr>
          <a:xfrm rot="10800000">
            <a:off x="789654" y="-2098959"/>
            <a:ext cx="10612693" cy="10612693"/>
          </a:xfrm>
          <a:prstGeom prst="ellipse">
            <a:avLst/>
          </a:prstGeom>
          <a:noFill/>
          <a:ln w="254000">
            <a:gradFill>
              <a:gsLst>
                <a:gs pos="0">
                  <a:schemeClr val="bg1"/>
                </a:gs>
                <a:gs pos="5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BB47D3CB-037E-7745-A4CD-84FCED2AC7AA}"/>
              </a:ext>
            </a:extLst>
          </p:cNvPr>
          <p:cNvCxnSpPr>
            <a:cxnSpLocks/>
          </p:cNvCxnSpPr>
          <p:nvPr/>
        </p:nvCxnSpPr>
        <p:spPr>
          <a:xfrm flipV="1">
            <a:off x="4438696" y="2170178"/>
            <a:ext cx="3405081" cy="1"/>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6050548"/>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in the shape of a heart&#10;&#10;Description automatically generated with low confidence">
            <a:extLst>
              <a:ext uri="{FF2B5EF4-FFF2-40B4-BE49-F238E27FC236}">
                <a16:creationId xmlns:a16="http://schemas.microsoft.com/office/drawing/2014/main" id="{B6B92A18-13EE-7A46-A0D9-FA29F15C344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042251" y="1405187"/>
            <a:ext cx="7588985" cy="4268804"/>
          </a:xfrm>
          <a:prstGeom prst="rect">
            <a:avLst/>
          </a:prstGeom>
          <a:ln>
            <a:noFill/>
          </a:ln>
          <a:effectLst>
            <a:softEdge rad="209576"/>
          </a:effectLst>
        </p:spPr>
      </p:pic>
      <p:sp>
        <p:nvSpPr>
          <p:cNvPr id="21" name="Rectangle 20">
            <a:extLst>
              <a:ext uri="{FF2B5EF4-FFF2-40B4-BE49-F238E27FC236}">
                <a16:creationId xmlns:a16="http://schemas.microsoft.com/office/drawing/2014/main" id="{7E98271F-6775-1B4D-B6EF-44E3DAA10288}"/>
              </a:ext>
            </a:extLst>
          </p:cNvPr>
          <p:cNvSpPr/>
          <p:nvPr/>
        </p:nvSpPr>
        <p:spPr>
          <a:xfrm>
            <a:off x="240103" y="979395"/>
            <a:ext cx="2273416" cy="3975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E32840B-940B-6E4B-B70D-C83F11AE8737}"/>
              </a:ext>
            </a:extLst>
          </p:cNvPr>
          <p:cNvSpPr/>
          <p:nvPr/>
        </p:nvSpPr>
        <p:spPr>
          <a:xfrm>
            <a:off x="478823" y="1047137"/>
            <a:ext cx="3385254" cy="2785970"/>
          </a:xfrm>
          <a:prstGeom prst="rect">
            <a:avLst/>
          </a:prstGeom>
          <a:gradFill flip="none" rotWithShape="1">
            <a:gsLst>
              <a:gs pos="0">
                <a:schemeClr val="bg1">
                  <a:lumMod val="94000"/>
                </a:schemeClr>
              </a:gs>
              <a:gs pos="98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a:t>
            </a:r>
          </a:p>
        </p:txBody>
      </p:sp>
      <p:sp>
        <p:nvSpPr>
          <p:cNvPr id="2" name="Title 1">
            <a:extLst>
              <a:ext uri="{FF2B5EF4-FFF2-40B4-BE49-F238E27FC236}">
                <a16:creationId xmlns:a16="http://schemas.microsoft.com/office/drawing/2014/main" id="{6722E2B9-4121-6647-902B-C6EAFA390832}"/>
              </a:ext>
            </a:extLst>
          </p:cNvPr>
          <p:cNvSpPr>
            <a:spLocks noGrp="1"/>
          </p:cNvSpPr>
          <p:nvPr>
            <p:ph type="title"/>
          </p:nvPr>
        </p:nvSpPr>
        <p:spPr/>
        <p:txBody>
          <a:bodyPr/>
          <a:lstStyle/>
          <a:p>
            <a:r>
              <a:rPr lang="en-GB"/>
              <a:t>Convergence of Customer Journeys</a:t>
            </a:r>
            <a:br>
              <a:rPr lang="en-GB"/>
            </a:br>
            <a:endParaRPr lang="en-US"/>
          </a:p>
        </p:txBody>
      </p:sp>
      <p:sp>
        <p:nvSpPr>
          <p:cNvPr id="10" name="Oval 9">
            <a:extLst>
              <a:ext uri="{FF2B5EF4-FFF2-40B4-BE49-F238E27FC236}">
                <a16:creationId xmlns:a16="http://schemas.microsoft.com/office/drawing/2014/main" id="{3446472D-E721-5E40-9AD2-10120F84FD3D}"/>
              </a:ext>
            </a:extLst>
          </p:cNvPr>
          <p:cNvSpPr/>
          <p:nvPr/>
        </p:nvSpPr>
        <p:spPr>
          <a:xfrm rot="10800000">
            <a:off x="11744960" y="-3632805"/>
            <a:ext cx="14123610" cy="14123610"/>
          </a:xfrm>
          <a:prstGeom prst="ellipse">
            <a:avLst/>
          </a:prstGeom>
          <a:noFill/>
          <a:ln w="101600">
            <a:gradFill>
              <a:gsLst>
                <a:gs pos="0">
                  <a:schemeClr val="bg1"/>
                </a:gs>
                <a:gs pos="5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Logo&#10;&#10;Description automatically generated">
            <a:extLst>
              <a:ext uri="{FF2B5EF4-FFF2-40B4-BE49-F238E27FC236}">
                <a16:creationId xmlns:a16="http://schemas.microsoft.com/office/drawing/2014/main" id="{0DDFE1BB-CDA4-C245-988D-D6FE2A6B738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800997" y="6228271"/>
            <a:ext cx="1181590" cy="396386"/>
          </a:xfrm>
          <a:prstGeom prst="rect">
            <a:avLst/>
          </a:prstGeom>
        </p:spPr>
      </p:pic>
      <p:pic>
        <p:nvPicPr>
          <p:cNvPr id="15" name="Graphic 14">
            <a:extLst>
              <a:ext uri="{FF2B5EF4-FFF2-40B4-BE49-F238E27FC236}">
                <a16:creationId xmlns:a16="http://schemas.microsoft.com/office/drawing/2014/main" id="{340074A4-54A6-3244-844D-00FD19246603}"/>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bwMode="ltGray">
          <a:xfrm>
            <a:off x="10623483" y="6211019"/>
            <a:ext cx="1181590" cy="399411"/>
          </a:xfrm>
          <a:prstGeom prst="rect">
            <a:avLst/>
          </a:prstGeom>
        </p:spPr>
      </p:pic>
      <p:sp>
        <p:nvSpPr>
          <p:cNvPr id="16" name="Slide Number Placeholder 119">
            <a:extLst>
              <a:ext uri="{FF2B5EF4-FFF2-40B4-BE49-F238E27FC236}">
                <a16:creationId xmlns:a16="http://schemas.microsoft.com/office/drawing/2014/main" id="{E7013610-FD05-D84D-8F3B-02CCA33DBAB6}"/>
              </a:ext>
            </a:extLst>
          </p:cNvPr>
          <p:cNvSpPr>
            <a:spLocks noGrp="1"/>
          </p:cNvSpPr>
          <p:nvPr>
            <p:ph type="sldNum" sz="quarter" idx="17"/>
          </p:nvPr>
        </p:nvSpPr>
        <p:spPr>
          <a:xfrm>
            <a:off x="11744960" y="6224224"/>
            <a:ext cx="447040" cy="365125"/>
          </a:xfrm>
        </p:spPr>
        <p:txBody>
          <a:bodyPr/>
          <a:lstStyle>
            <a:lvl1pPr algn="ctr">
              <a:defRPr sz="900">
                <a:solidFill>
                  <a:schemeClr val="tx1"/>
                </a:solidFill>
              </a:defRPr>
            </a:lvl1pPr>
          </a:lstStyle>
          <a:p>
            <a:fld id="{7AB3A04E-FD8A-E74A-BAEA-285279FB67E5}" type="slidenum">
              <a:rPr lang="en-US" smtClean="0"/>
              <a:pPr/>
              <a:t>13</a:t>
            </a:fld>
            <a:endParaRPr lang="en-US"/>
          </a:p>
        </p:txBody>
      </p:sp>
      <p:sp>
        <p:nvSpPr>
          <p:cNvPr id="18" name="TextBox 17">
            <a:extLst>
              <a:ext uri="{FF2B5EF4-FFF2-40B4-BE49-F238E27FC236}">
                <a16:creationId xmlns:a16="http://schemas.microsoft.com/office/drawing/2014/main" id="{E030D6C3-7914-384C-95C4-60E5F0CEA123}"/>
              </a:ext>
            </a:extLst>
          </p:cNvPr>
          <p:cNvSpPr txBox="1"/>
          <p:nvPr/>
        </p:nvSpPr>
        <p:spPr>
          <a:xfrm>
            <a:off x="515943" y="1281292"/>
            <a:ext cx="2920434" cy="3785652"/>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GB" sz="1600">
                <a:latin typeface="Poppins" pitchFamily="2" charset="77"/>
                <a:cs typeface="Poppins" pitchFamily="2" charset="77"/>
              </a:rPr>
              <a:t>Search on mobile phone at lunchtime</a:t>
            </a:r>
          </a:p>
          <a:p>
            <a:pPr marL="285750" indent="-285750">
              <a:buFont typeface="Arial" panose="020B0604020202020204" pitchFamily="34" charset="0"/>
              <a:buChar char="•"/>
            </a:pPr>
            <a:endParaRPr lang="en-GB" sz="1600">
              <a:latin typeface="Poppins" pitchFamily="2" charset="77"/>
              <a:cs typeface="Poppins" pitchFamily="2" charset="77"/>
            </a:endParaRPr>
          </a:p>
          <a:p>
            <a:pPr marL="285750" indent="-285750">
              <a:buFont typeface="Arial" panose="020B0604020202020204" pitchFamily="34" charset="0"/>
              <a:buChar char="•"/>
            </a:pPr>
            <a:r>
              <a:rPr lang="en-GB" sz="1600">
                <a:latin typeface="Poppins" pitchFamily="2" charset="77"/>
                <a:cs typeface="Poppins" pitchFamily="2" charset="77"/>
              </a:rPr>
              <a:t>Order on iPad at </a:t>
            </a:r>
            <a:br>
              <a:rPr lang="en-GB" sz="1600">
                <a:latin typeface="Poppins" pitchFamily="2" charset="77"/>
                <a:cs typeface="Poppins" pitchFamily="2" charset="77"/>
              </a:rPr>
            </a:br>
            <a:r>
              <a:rPr lang="en-GB" sz="1600">
                <a:latin typeface="Poppins" pitchFamily="2" charset="77"/>
                <a:cs typeface="Poppins" pitchFamily="2" charset="77"/>
              </a:rPr>
              <a:t>dinner time</a:t>
            </a:r>
          </a:p>
          <a:p>
            <a:pPr marL="285750" indent="-285750">
              <a:buFont typeface="Arial" panose="020B0604020202020204" pitchFamily="34" charset="0"/>
              <a:buChar char="•"/>
            </a:pPr>
            <a:endParaRPr lang="en-GB" sz="1600">
              <a:latin typeface="Poppins" pitchFamily="2" charset="77"/>
              <a:cs typeface="Poppins" pitchFamily="2" charset="77"/>
            </a:endParaRPr>
          </a:p>
          <a:p>
            <a:pPr marL="285750" indent="-285750">
              <a:buFont typeface="Arial" panose="020B0604020202020204" pitchFamily="34" charset="0"/>
              <a:buChar char="•"/>
            </a:pPr>
            <a:r>
              <a:rPr lang="en-GB" sz="1600">
                <a:latin typeface="Poppins" pitchFamily="2" charset="77"/>
                <a:cs typeface="Poppins" pitchFamily="2" charset="77"/>
              </a:rPr>
              <a:t>Register return on laptop or exchange</a:t>
            </a:r>
            <a:br>
              <a:rPr lang="en-GB" sz="1600">
                <a:latin typeface="Poppins" pitchFamily="2" charset="77"/>
                <a:cs typeface="Poppins" pitchFamily="2" charset="77"/>
              </a:rPr>
            </a:br>
            <a:r>
              <a:rPr lang="en-GB" sz="1600">
                <a:latin typeface="Poppins" pitchFamily="2" charset="77"/>
                <a:cs typeface="Poppins" pitchFamily="2" charset="77"/>
              </a:rPr>
              <a:t>in store</a:t>
            </a:r>
          </a:p>
          <a:p>
            <a:pPr marL="285750" indent="-285750">
              <a:buFont typeface="Arial" panose="020B0604020202020204" pitchFamily="34" charset="0"/>
              <a:buChar char="•"/>
            </a:pPr>
            <a:endParaRPr lang="en-GB" sz="1600">
              <a:latin typeface="Poppins" pitchFamily="2" charset="77"/>
              <a:cs typeface="Poppins" pitchFamily="2" charset="77"/>
            </a:endParaRPr>
          </a:p>
          <a:p>
            <a:pPr marL="285750" indent="-285750">
              <a:buFont typeface="Arial" panose="020B0604020202020204" pitchFamily="34" charset="0"/>
              <a:buChar char="•"/>
            </a:pPr>
            <a:r>
              <a:rPr lang="en-GB" sz="1600">
                <a:latin typeface="Poppins"/>
                <a:cs typeface="Poppins"/>
              </a:rPr>
              <a:t>According to Google research, 98% of US consumers switched devices during </a:t>
            </a:r>
            <a:br>
              <a:rPr lang="en-GB" sz="1600">
                <a:latin typeface="Poppins" pitchFamily="2" charset="77"/>
                <a:cs typeface="Poppins" pitchFamily="2" charset="77"/>
              </a:rPr>
            </a:br>
            <a:r>
              <a:rPr lang="en-GB" sz="1600">
                <a:latin typeface="Poppins"/>
                <a:cs typeface="Poppins"/>
              </a:rPr>
              <a:t>the day</a:t>
            </a:r>
          </a:p>
        </p:txBody>
      </p:sp>
      <p:sp>
        <p:nvSpPr>
          <p:cNvPr id="20" name="Rectangle 19">
            <a:extLst>
              <a:ext uri="{FF2B5EF4-FFF2-40B4-BE49-F238E27FC236}">
                <a16:creationId xmlns:a16="http://schemas.microsoft.com/office/drawing/2014/main" id="{14A95B3E-BC16-1E4A-98F5-B0E8D27EE62D}"/>
              </a:ext>
            </a:extLst>
          </p:cNvPr>
          <p:cNvSpPr/>
          <p:nvPr/>
        </p:nvSpPr>
        <p:spPr>
          <a:xfrm flipV="1">
            <a:off x="478823" y="979395"/>
            <a:ext cx="3385254"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8904151"/>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28B42-EC52-8C4B-8E28-1457F1B3A915}"/>
              </a:ext>
            </a:extLst>
          </p:cNvPr>
          <p:cNvSpPr>
            <a:spLocks noGrp="1"/>
          </p:cNvSpPr>
          <p:nvPr>
            <p:ph type="title"/>
          </p:nvPr>
        </p:nvSpPr>
        <p:spPr/>
        <p:txBody>
          <a:bodyPr/>
          <a:lstStyle/>
          <a:p>
            <a:r>
              <a:rPr lang="en-GB">
                <a:latin typeface="Poppins"/>
                <a:cs typeface="Poppins"/>
              </a:rPr>
              <a:t>Fuelling online growth for SMEs</a:t>
            </a:r>
          </a:p>
        </p:txBody>
      </p:sp>
      <p:sp>
        <p:nvSpPr>
          <p:cNvPr id="4" name="Slide Number Placeholder 3">
            <a:extLst>
              <a:ext uri="{FF2B5EF4-FFF2-40B4-BE49-F238E27FC236}">
                <a16:creationId xmlns:a16="http://schemas.microsoft.com/office/drawing/2014/main" id="{530A8412-B296-F448-96EB-0781C1DB183A}"/>
              </a:ext>
            </a:extLst>
          </p:cNvPr>
          <p:cNvSpPr>
            <a:spLocks noGrp="1"/>
          </p:cNvSpPr>
          <p:nvPr>
            <p:ph type="sldNum" sz="quarter" idx="17"/>
          </p:nvPr>
        </p:nvSpPr>
        <p:spPr/>
        <p:txBody>
          <a:bodyPr/>
          <a:lstStyle/>
          <a:p>
            <a:fld id="{7AB3A04E-FD8A-E74A-BAEA-285279FB67E5}" type="slidenum">
              <a:rPr lang="en-US" smtClean="0"/>
              <a:pPr/>
              <a:t>14</a:t>
            </a:fld>
            <a:endParaRPr lang="en-US"/>
          </a:p>
        </p:txBody>
      </p:sp>
      <p:grpSp>
        <p:nvGrpSpPr>
          <p:cNvPr id="10" name="Group 9">
            <a:extLst>
              <a:ext uri="{FF2B5EF4-FFF2-40B4-BE49-F238E27FC236}">
                <a16:creationId xmlns:a16="http://schemas.microsoft.com/office/drawing/2014/main" id="{C652F7C0-CCC7-824B-AD9B-1C55319A659F}"/>
              </a:ext>
            </a:extLst>
          </p:cNvPr>
          <p:cNvGrpSpPr/>
          <p:nvPr/>
        </p:nvGrpSpPr>
        <p:grpSpPr>
          <a:xfrm>
            <a:off x="3343826" y="1149890"/>
            <a:ext cx="5504346" cy="4789496"/>
            <a:chOff x="3356761" y="962984"/>
            <a:chExt cx="5847789" cy="5088336"/>
          </a:xfrm>
        </p:grpSpPr>
        <p:pic>
          <p:nvPicPr>
            <p:cNvPr id="6" name="Picture 5" descr="A picture containing text, display, electronics&#10;&#10;Description automatically generated">
              <a:extLst>
                <a:ext uri="{FF2B5EF4-FFF2-40B4-BE49-F238E27FC236}">
                  <a16:creationId xmlns:a16="http://schemas.microsoft.com/office/drawing/2014/main" id="{8DC51F1B-BB8B-0C42-A0E5-E5432A4B683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56761" y="962984"/>
              <a:ext cx="5847789" cy="5088336"/>
            </a:xfrm>
            <a:prstGeom prst="rect">
              <a:avLst/>
            </a:prstGeom>
          </p:spPr>
        </p:pic>
        <p:pic>
          <p:nvPicPr>
            <p:cNvPr id="8" name="Picture 9" descr="Graphical user interface, website&#10;&#10;Description automatically generated">
              <a:extLst>
                <a:ext uri="{FF2B5EF4-FFF2-40B4-BE49-F238E27FC236}">
                  <a16:creationId xmlns:a16="http://schemas.microsoft.com/office/drawing/2014/main" id="{8F4745D2-61D1-8C49-AB66-521A5BCCA6D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690" t="-609" r="2148" b="609"/>
            <a:stretch/>
          </p:blipFill>
          <p:spPr>
            <a:xfrm>
              <a:off x="3579669" y="1162753"/>
              <a:ext cx="5403271" cy="3017063"/>
            </a:xfrm>
            <a:prstGeom prst="rect">
              <a:avLst/>
            </a:prstGeom>
          </p:spPr>
        </p:pic>
      </p:grpSp>
      <p:sp>
        <p:nvSpPr>
          <p:cNvPr id="9" name="TextBox 2">
            <a:extLst>
              <a:ext uri="{FF2B5EF4-FFF2-40B4-BE49-F238E27FC236}">
                <a16:creationId xmlns:a16="http://schemas.microsoft.com/office/drawing/2014/main" id="{F0E6DECD-4F44-B441-8A29-D6FC9F88AB8A}"/>
              </a:ext>
            </a:extLst>
          </p:cNvPr>
          <p:cNvSpPr txBox="1"/>
          <p:nvPr/>
        </p:nvSpPr>
        <p:spPr>
          <a:xfrm>
            <a:off x="1453024" y="5939386"/>
            <a:ext cx="9285951"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chemeClr val="accent1"/>
                </a:solidFill>
                <a:effectLst/>
                <a:uLnTx/>
                <a:uFillTx/>
                <a:latin typeface="Poppins"/>
                <a:ea typeface="+mn-lt"/>
                <a:cs typeface="Calibri" panose="020F0502020204030204"/>
              </a:rPr>
              <a:t>"A powerful all-in-one platform that offers a way to quickly launch your dream business and start selling to your customers, wherever they are."</a:t>
            </a:r>
            <a:endParaRPr kumimoji="0" lang="en-US" sz="2200" b="1" i="0" u="none" strike="noStrike" kern="1200" cap="none" spc="0" normalizeH="0" baseline="0" noProof="0">
              <a:ln>
                <a:noFill/>
              </a:ln>
              <a:solidFill>
                <a:schemeClr val="accent1"/>
              </a:solidFill>
              <a:effectLst/>
              <a:uLnTx/>
              <a:uFillTx/>
              <a:latin typeface="Poppins"/>
              <a:ea typeface="+mn-lt"/>
              <a:cs typeface="Calibri" panose="020F0502020204030204"/>
            </a:endParaRPr>
          </a:p>
        </p:txBody>
      </p:sp>
    </p:spTree>
    <p:extLst>
      <p:ext uri="{BB962C8B-B14F-4D97-AF65-F5344CB8AC3E}">
        <p14:creationId xmlns:p14="http://schemas.microsoft.com/office/powerpoint/2010/main" val="821200875"/>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large group of people in the shape of a heart&#10;&#10;Description automatically generated with medium confidence">
            <a:extLst>
              <a:ext uri="{FF2B5EF4-FFF2-40B4-BE49-F238E27FC236}">
                <a16:creationId xmlns:a16="http://schemas.microsoft.com/office/drawing/2014/main" id="{C64BA045-75DE-D845-85E6-05F55CB001C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210240" y="0"/>
            <a:ext cx="4981760" cy="6858000"/>
          </a:xfrm>
          <a:prstGeom prst="rect">
            <a:avLst/>
          </a:prstGeom>
        </p:spPr>
      </p:pic>
      <p:sp>
        <p:nvSpPr>
          <p:cNvPr id="2" name="Title 1">
            <a:extLst>
              <a:ext uri="{FF2B5EF4-FFF2-40B4-BE49-F238E27FC236}">
                <a16:creationId xmlns:a16="http://schemas.microsoft.com/office/drawing/2014/main" id="{953692D2-BA9E-6A4D-9619-83F90B44D187}"/>
              </a:ext>
            </a:extLst>
          </p:cNvPr>
          <p:cNvSpPr>
            <a:spLocks noGrp="1"/>
          </p:cNvSpPr>
          <p:nvPr>
            <p:ph type="title"/>
          </p:nvPr>
        </p:nvSpPr>
        <p:spPr/>
        <p:txBody>
          <a:bodyPr/>
          <a:lstStyle/>
          <a:p>
            <a:r>
              <a:rPr lang="en-GB"/>
              <a:t>New ways to pay</a:t>
            </a:r>
            <a:br>
              <a:rPr lang="en-GB"/>
            </a:br>
            <a:endParaRPr lang="en-US"/>
          </a:p>
        </p:txBody>
      </p:sp>
      <p:sp>
        <p:nvSpPr>
          <p:cNvPr id="8" name="Text Placeholder 7">
            <a:extLst>
              <a:ext uri="{FF2B5EF4-FFF2-40B4-BE49-F238E27FC236}">
                <a16:creationId xmlns:a16="http://schemas.microsoft.com/office/drawing/2014/main" id="{30FCCB88-AE89-974B-B2BD-267264AD8820}"/>
              </a:ext>
            </a:extLst>
          </p:cNvPr>
          <p:cNvSpPr>
            <a:spLocks noGrp="1"/>
          </p:cNvSpPr>
          <p:nvPr>
            <p:ph type="body" sz="quarter" idx="14"/>
          </p:nvPr>
        </p:nvSpPr>
        <p:spPr/>
        <p:txBody>
          <a:bodyPr/>
          <a:lstStyle/>
          <a:p>
            <a:pPr>
              <a:lnSpc>
                <a:spcPts val="2000"/>
              </a:lnSpc>
            </a:pPr>
            <a:r>
              <a:rPr lang="en-GB" sz="1800" b="1"/>
              <a:t>Account to Account </a:t>
            </a:r>
            <a:r>
              <a:rPr lang="en-GB" sz="1800"/>
              <a:t>– Open Banking Rails</a:t>
            </a:r>
          </a:p>
          <a:p>
            <a:pPr>
              <a:lnSpc>
                <a:spcPts val="2000"/>
              </a:lnSpc>
            </a:pPr>
            <a:r>
              <a:rPr lang="en-GB" sz="1800"/>
              <a:t>Will this gain popularity in the UK to compare to success of </a:t>
            </a:r>
            <a:r>
              <a:rPr lang="en-GB" sz="1800" err="1"/>
              <a:t>iDeal</a:t>
            </a:r>
            <a:r>
              <a:rPr lang="en-GB" sz="1800"/>
              <a:t> in Netherlands</a:t>
            </a:r>
          </a:p>
          <a:p>
            <a:pPr>
              <a:lnSpc>
                <a:spcPts val="2000"/>
              </a:lnSpc>
            </a:pPr>
            <a:r>
              <a:rPr lang="en-GB" sz="1800"/>
              <a:t>	</a:t>
            </a:r>
          </a:p>
          <a:p>
            <a:pPr>
              <a:lnSpc>
                <a:spcPts val="2000"/>
              </a:lnSpc>
            </a:pPr>
            <a:r>
              <a:rPr lang="en-GB" sz="1800" b="1"/>
              <a:t>Crypto</a:t>
            </a:r>
          </a:p>
          <a:p>
            <a:pPr>
              <a:lnSpc>
                <a:spcPts val="2000"/>
              </a:lnSpc>
            </a:pPr>
            <a:br>
              <a:rPr lang="en-GB" sz="1100"/>
            </a:br>
            <a:r>
              <a:rPr lang="en-GB" sz="1800"/>
              <a:t>Emergence of crypto linked debit cards using existing payment rails </a:t>
            </a:r>
          </a:p>
          <a:p>
            <a:pPr>
              <a:lnSpc>
                <a:spcPts val="2000"/>
              </a:lnSpc>
            </a:pPr>
            <a:endParaRPr lang="en-GB" sz="1800"/>
          </a:p>
          <a:p>
            <a:pPr>
              <a:lnSpc>
                <a:spcPts val="2000"/>
              </a:lnSpc>
            </a:pPr>
            <a:r>
              <a:rPr lang="en-GB" sz="1800"/>
              <a:t>Central Bank Digital Currencies (CBDC)</a:t>
            </a:r>
          </a:p>
          <a:p>
            <a:endParaRPr lang="en-US"/>
          </a:p>
        </p:txBody>
      </p:sp>
      <p:sp>
        <p:nvSpPr>
          <p:cNvPr id="5" name="Slide Number Placeholder 4">
            <a:extLst>
              <a:ext uri="{FF2B5EF4-FFF2-40B4-BE49-F238E27FC236}">
                <a16:creationId xmlns:a16="http://schemas.microsoft.com/office/drawing/2014/main" id="{231FB46E-CECC-2346-B837-F95FCB3FF476}"/>
              </a:ext>
            </a:extLst>
          </p:cNvPr>
          <p:cNvSpPr>
            <a:spLocks noGrp="1"/>
          </p:cNvSpPr>
          <p:nvPr>
            <p:ph type="sldNum" sz="quarter" idx="17"/>
          </p:nvPr>
        </p:nvSpPr>
        <p:spPr/>
        <p:txBody>
          <a:bodyPr/>
          <a:lstStyle/>
          <a:p>
            <a:fld id="{7AB3A04E-FD8A-E74A-BAEA-285279FB67E5}" type="slidenum">
              <a:rPr lang="en-US" smtClean="0"/>
              <a:pPr/>
              <a:t>15</a:t>
            </a:fld>
            <a:endParaRPr lang="en-US"/>
          </a:p>
        </p:txBody>
      </p:sp>
      <p:cxnSp>
        <p:nvCxnSpPr>
          <p:cNvPr id="12" name="Straight Connector 11">
            <a:extLst>
              <a:ext uri="{FF2B5EF4-FFF2-40B4-BE49-F238E27FC236}">
                <a16:creationId xmlns:a16="http://schemas.microsoft.com/office/drawing/2014/main" id="{FB091467-6DEA-914B-8D58-5243D2A96D91}"/>
              </a:ext>
            </a:extLst>
          </p:cNvPr>
          <p:cNvCxnSpPr/>
          <p:nvPr/>
        </p:nvCxnSpPr>
        <p:spPr>
          <a:xfrm>
            <a:off x="478823" y="3538695"/>
            <a:ext cx="5690865"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97544CD-3C49-2F48-9057-5A1595D22E7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66249" y="1312507"/>
            <a:ext cx="1731526" cy="1879600"/>
          </a:xfrm>
          <a:prstGeom prst="rect">
            <a:avLst/>
          </a:prstGeom>
        </p:spPr>
      </p:pic>
      <p:pic>
        <p:nvPicPr>
          <p:cNvPr id="16" name="Picture 15">
            <a:extLst>
              <a:ext uri="{FF2B5EF4-FFF2-40B4-BE49-F238E27FC236}">
                <a16:creationId xmlns:a16="http://schemas.microsoft.com/office/drawing/2014/main" id="{6794F311-493B-FC49-8D4B-AB65403AABD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66249" y="3781397"/>
            <a:ext cx="2865430" cy="1432715"/>
          </a:xfrm>
          <a:prstGeom prst="rect">
            <a:avLst/>
          </a:prstGeom>
        </p:spPr>
      </p:pic>
      <p:sp>
        <p:nvSpPr>
          <p:cNvPr id="19" name="Oval 18">
            <a:extLst>
              <a:ext uri="{FF2B5EF4-FFF2-40B4-BE49-F238E27FC236}">
                <a16:creationId xmlns:a16="http://schemas.microsoft.com/office/drawing/2014/main" id="{BF7BA593-2A00-6A4A-8AAF-011B010C3520}"/>
              </a:ext>
            </a:extLst>
          </p:cNvPr>
          <p:cNvSpPr/>
          <p:nvPr/>
        </p:nvSpPr>
        <p:spPr>
          <a:xfrm rot="10800000">
            <a:off x="11744960" y="-3632805"/>
            <a:ext cx="14123610" cy="14123610"/>
          </a:xfrm>
          <a:prstGeom prst="ellipse">
            <a:avLst/>
          </a:prstGeom>
          <a:noFill/>
          <a:ln w="101600">
            <a:gradFill>
              <a:gsLst>
                <a:gs pos="0">
                  <a:schemeClr val="bg1"/>
                </a:gs>
                <a:gs pos="5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A1F73274-8A7A-8241-9BAA-C0A4E2378D9C}"/>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bwMode="ltGray">
          <a:xfrm>
            <a:off x="10623483" y="6211019"/>
            <a:ext cx="1181590" cy="399411"/>
          </a:xfrm>
          <a:prstGeom prst="rect">
            <a:avLst/>
          </a:prstGeom>
        </p:spPr>
      </p:pic>
      <p:sp>
        <p:nvSpPr>
          <p:cNvPr id="22" name="TextBox 21">
            <a:extLst>
              <a:ext uri="{FF2B5EF4-FFF2-40B4-BE49-F238E27FC236}">
                <a16:creationId xmlns:a16="http://schemas.microsoft.com/office/drawing/2014/main" id="{D9A92CF7-7BF1-6544-AF66-FC260AC69885}"/>
              </a:ext>
            </a:extLst>
          </p:cNvPr>
          <p:cNvSpPr txBox="1"/>
          <p:nvPr/>
        </p:nvSpPr>
        <p:spPr>
          <a:xfrm>
            <a:off x="478824" y="5747657"/>
            <a:ext cx="4756368" cy="369332"/>
          </a:xfrm>
          <a:prstGeom prst="rect">
            <a:avLst/>
          </a:prstGeom>
          <a:solidFill>
            <a:schemeClr val="accent1"/>
          </a:solidFill>
          <a:ln>
            <a:noFill/>
          </a:ln>
          <a:effectLst>
            <a:reflection blurRad="6350" stA="52000" endA="300" endPos="35000" dir="5400000" sy="-100000" algn="bl" rotWithShape="0"/>
          </a:effectLst>
        </p:spPr>
        <p:txBody>
          <a:bodyPr wrap="square" rtlCol="0">
            <a:spAutoFit/>
          </a:bodyPr>
          <a:lstStyle/>
          <a:p>
            <a:pPr algn="ctr"/>
            <a:r>
              <a:rPr lang="en-US" b="1">
                <a:solidFill>
                  <a:schemeClr val="bg1"/>
                </a:solidFill>
                <a:latin typeface="Poppins" pitchFamily="2" charset="77"/>
                <a:cs typeface="Poppins" pitchFamily="2" charset="77"/>
              </a:rPr>
              <a:t>A New Era for Money</a:t>
            </a:r>
          </a:p>
        </p:txBody>
      </p:sp>
    </p:spTree>
    <p:extLst>
      <p:ext uri="{BB962C8B-B14F-4D97-AF65-F5344CB8AC3E}">
        <p14:creationId xmlns:p14="http://schemas.microsoft.com/office/powerpoint/2010/main" val="781328398"/>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279F7-86DC-1243-80DC-76783D89A5C6}"/>
              </a:ext>
            </a:extLst>
          </p:cNvPr>
          <p:cNvSpPr>
            <a:spLocks noGrp="1"/>
          </p:cNvSpPr>
          <p:nvPr>
            <p:ph type="title"/>
          </p:nvPr>
        </p:nvSpPr>
        <p:spPr/>
        <p:txBody>
          <a:bodyPr/>
          <a:lstStyle/>
          <a:p>
            <a:r>
              <a:rPr lang="en-GB"/>
              <a:t>What are we paying on?</a:t>
            </a:r>
          </a:p>
        </p:txBody>
      </p:sp>
      <p:sp>
        <p:nvSpPr>
          <p:cNvPr id="4" name="Slide Number Placeholder 3">
            <a:extLst>
              <a:ext uri="{FF2B5EF4-FFF2-40B4-BE49-F238E27FC236}">
                <a16:creationId xmlns:a16="http://schemas.microsoft.com/office/drawing/2014/main" id="{29F28A9A-F591-E247-9BC3-9D0075647D33}"/>
              </a:ext>
            </a:extLst>
          </p:cNvPr>
          <p:cNvSpPr>
            <a:spLocks noGrp="1"/>
          </p:cNvSpPr>
          <p:nvPr>
            <p:ph type="sldNum" sz="quarter" idx="17"/>
          </p:nvPr>
        </p:nvSpPr>
        <p:spPr/>
        <p:txBody>
          <a:bodyPr/>
          <a:lstStyle/>
          <a:p>
            <a:fld id="{7AB3A04E-FD8A-E74A-BAEA-285279FB67E5}" type="slidenum">
              <a:rPr lang="en-US" smtClean="0"/>
              <a:pPr/>
              <a:t>16</a:t>
            </a:fld>
            <a:endParaRPr lang="en-US"/>
          </a:p>
        </p:txBody>
      </p:sp>
      <p:pic>
        <p:nvPicPr>
          <p:cNvPr id="45" name="Picture 44">
            <a:extLst>
              <a:ext uri="{FF2B5EF4-FFF2-40B4-BE49-F238E27FC236}">
                <a16:creationId xmlns:a16="http://schemas.microsoft.com/office/drawing/2014/main" id="{7193FB8A-6F4B-1141-8080-B00AF1254E57}"/>
              </a:ext>
            </a:extLst>
          </p:cNvPr>
          <p:cNvPicPr>
            <a:picLocks noChangeAspect="1"/>
          </p:cNvPicPr>
          <p:nvPr/>
        </p:nvPicPr>
        <p:blipFill>
          <a:blip r:embed="rId3"/>
          <a:stretch>
            <a:fillRect/>
          </a:stretch>
        </p:blipFill>
        <p:spPr>
          <a:xfrm>
            <a:off x="7648985" y="1774381"/>
            <a:ext cx="4543015" cy="4310193"/>
          </a:xfrm>
          <a:prstGeom prst="rect">
            <a:avLst/>
          </a:prstGeom>
        </p:spPr>
      </p:pic>
      <p:sp>
        <p:nvSpPr>
          <p:cNvPr id="49" name="Oval 48">
            <a:extLst>
              <a:ext uri="{FF2B5EF4-FFF2-40B4-BE49-F238E27FC236}">
                <a16:creationId xmlns:a16="http://schemas.microsoft.com/office/drawing/2014/main" id="{BAD5E45B-E73E-0344-A3C2-88D6D9C77419}"/>
              </a:ext>
            </a:extLst>
          </p:cNvPr>
          <p:cNvSpPr/>
          <p:nvPr/>
        </p:nvSpPr>
        <p:spPr>
          <a:xfrm rot="10800000">
            <a:off x="11744960" y="-3632805"/>
            <a:ext cx="14123610" cy="14123610"/>
          </a:xfrm>
          <a:prstGeom prst="ellipse">
            <a:avLst/>
          </a:prstGeom>
          <a:noFill/>
          <a:ln w="101600">
            <a:gradFill>
              <a:gsLst>
                <a:gs pos="0">
                  <a:schemeClr val="bg1"/>
                </a:gs>
                <a:gs pos="5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 Placeholder 2">
            <a:extLst>
              <a:ext uri="{FF2B5EF4-FFF2-40B4-BE49-F238E27FC236}">
                <a16:creationId xmlns:a16="http://schemas.microsoft.com/office/drawing/2014/main" id="{1F592DCE-99AE-5D4A-BB2C-8833609D2CD5}"/>
              </a:ext>
            </a:extLst>
          </p:cNvPr>
          <p:cNvSpPr txBox="1">
            <a:spLocks/>
          </p:cNvSpPr>
          <p:nvPr/>
        </p:nvSpPr>
        <p:spPr>
          <a:xfrm>
            <a:off x="1316351" y="2178817"/>
            <a:ext cx="4451403" cy="19238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1000" b="1">
              <a:latin typeface="Poppins" panose="00000500000000000000" pitchFamily="2" charset="0"/>
              <a:cs typeface="Poppins" panose="00000500000000000000" pitchFamily="2" charset="0"/>
            </a:endParaRPr>
          </a:p>
          <a:p>
            <a:pPr marL="0" indent="0">
              <a:buNone/>
            </a:pPr>
            <a:r>
              <a:rPr lang="en-GB" sz="1600" err="1"/>
              <a:t>SoftPOS</a:t>
            </a:r>
            <a:r>
              <a:rPr lang="en-GB" sz="1600"/>
              <a:t> – everyone can be a merchant and every device a terminal</a:t>
            </a:r>
          </a:p>
          <a:p>
            <a:pPr marL="0" indent="0">
              <a:buNone/>
            </a:pPr>
            <a:endParaRPr lang="en-GB" sz="2400"/>
          </a:p>
          <a:p>
            <a:pPr marL="0" indent="0">
              <a:buNone/>
            </a:pPr>
            <a:endParaRPr lang="en-GB" sz="100"/>
          </a:p>
          <a:p>
            <a:pPr marL="0" indent="0">
              <a:buNone/>
            </a:pPr>
            <a:r>
              <a:rPr lang="en-GB" sz="1600"/>
              <a:t>The Internet of Things</a:t>
            </a:r>
          </a:p>
          <a:p>
            <a:pPr marL="0" indent="0">
              <a:buNone/>
            </a:pPr>
            <a:endParaRPr lang="en-GB" sz="1600"/>
          </a:p>
          <a:p>
            <a:pPr marL="0" indent="0">
              <a:buNone/>
            </a:pPr>
            <a:endParaRPr lang="en-GB" sz="100"/>
          </a:p>
          <a:p>
            <a:pPr marL="0" indent="0">
              <a:buNone/>
            </a:pPr>
            <a:r>
              <a:rPr lang="en-GB" sz="1600"/>
              <a:t>The frictionless checkout in the palm of your hand?</a:t>
            </a:r>
          </a:p>
          <a:p>
            <a:pPr marL="0" indent="0">
              <a:buNone/>
            </a:pPr>
            <a:endParaRPr lang="en-GB" sz="1400"/>
          </a:p>
          <a:p>
            <a:pPr marL="0" indent="0">
              <a:buNone/>
            </a:pPr>
            <a:endParaRPr lang="en-GB" sz="1400"/>
          </a:p>
          <a:p>
            <a:pPr marL="0" indent="0">
              <a:buNone/>
            </a:pPr>
            <a:endParaRPr lang="en-GB" sz="1400"/>
          </a:p>
          <a:p>
            <a:pPr marL="0" indent="0">
              <a:buNone/>
            </a:pPr>
            <a:endParaRPr lang="en-GB" sz="1400"/>
          </a:p>
          <a:p>
            <a:pPr marL="0" indent="0">
              <a:buNone/>
            </a:pPr>
            <a:endParaRPr lang="en-GB" sz="1000" b="1">
              <a:latin typeface="Abadi" panose="020B0604020104020204" pitchFamily="34" charset="0"/>
            </a:endParaRPr>
          </a:p>
          <a:p>
            <a:endParaRPr lang="en-GB" sz="1000">
              <a:latin typeface="Abadi" panose="020B0604020104020204" pitchFamily="34" charset="0"/>
            </a:endParaRPr>
          </a:p>
          <a:p>
            <a:pPr marL="285750" indent="-285750">
              <a:buFont typeface="Wingdings" panose="05000000000000000000" pitchFamily="2" charset="2"/>
              <a:buChar char="Ø"/>
            </a:pPr>
            <a:endParaRPr lang="en-GB" sz="1000">
              <a:latin typeface="Abadi" panose="020B0604020104020204" pitchFamily="34" charset="0"/>
            </a:endParaRPr>
          </a:p>
        </p:txBody>
      </p:sp>
      <p:sp>
        <p:nvSpPr>
          <p:cNvPr id="73" name="Oval 72">
            <a:extLst>
              <a:ext uri="{FF2B5EF4-FFF2-40B4-BE49-F238E27FC236}">
                <a16:creationId xmlns:a16="http://schemas.microsoft.com/office/drawing/2014/main" id="{78140662-460C-7B46-A756-922DDF462ECA}"/>
              </a:ext>
            </a:extLst>
          </p:cNvPr>
          <p:cNvSpPr/>
          <p:nvPr/>
        </p:nvSpPr>
        <p:spPr>
          <a:xfrm>
            <a:off x="493895" y="2448274"/>
            <a:ext cx="713930" cy="713930"/>
          </a:xfrm>
          <a:prstGeom prst="ellipse">
            <a:avLst/>
          </a:prstGeom>
          <a:gradFill>
            <a:gsLst>
              <a:gs pos="0">
                <a:schemeClr val="accent1"/>
              </a:gs>
              <a:gs pos="100000">
                <a:schemeClr val="accent6"/>
              </a:gs>
            </a:gsLst>
            <a:lin ang="5400000" scaled="1"/>
          </a:gradFill>
          <a:ln w="38100">
            <a:gradFill>
              <a:gsLst>
                <a:gs pos="0">
                  <a:schemeClr val="accent1"/>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Poppins" pitchFamily="2" charset="77"/>
                <a:cs typeface="Poppins" pitchFamily="2" charset="77"/>
              </a:rPr>
              <a:t>1</a:t>
            </a:r>
          </a:p>
        </p:txBody>
      </p:sp>
      <p:sp>
        <p:nvSpPr>
          <p:cNvPr id="18" name="Oval 17">
            <a:extLst>
              <a:ext uri="{FF2B5EF4-FFF2-40B4-BE49-F238E27FC236}">
                <a16:creationId xmlns:a16="http://schemas.microsoft.com/office/drawing/2014/main" id="{80B65494-4CE2-EA43-9E82-C55C5472114C}"/>
              </a:ext>
            </a:extLst>
          </p:cNvPr>
          <p:cNvSpPr/>
          <p:nvPr/>
        </p:nvSpPr>
        <p:spPr>
          <a:xfrm>
            <a:off x="493895" y="3394494"/>
            <a:ext cx="713930" cy="713930"/>
          </a:xfrm>
          <a:prstGeom prst="ellipse">
            <a:avLst/>
          </a:prstGeom>
          <a:gradFill>
            <a:gsLst>
              <a:gs pos="0">
                <a:schemeClr val="accent1"/>
              </a:gs>
              <a:gs pos="100000">
                <a:schemeClr val="accent6"/>
              </a:gs>
            </a:gsLst>
            <a:lin ang="5400000" scaled="1"/>
          </a:gradFill>
          <a:ln w="38100">
            <a:gradFill>
              <a:gsLst>
                <a:gs pos="0">
                  <a:schemeClr val="accent1"/>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Poppins" pitchFamily="2" charset="77"/>
                <a:cs typeface="Poppins" pitchFamily="2" charset="77"/>
              </a:rPr>
              <a:t>2</a:t>
            </a:r>
          </a:p>
        </p:txBody>
      </p:sp>
      <p:sp>
        <p:nvSpPr>
          <p:cNvPr id="19" name="Oval 18">
            <a:extLst>
              <a:ext uri="{FF2B5EF4-FFF2-40B4-BE49-F238E27FC236}">
                <a16:creationId xmlns:a16="http://schemas.microsoft.com/office/drawing/2014/main" id="{2CB9585E-AB0D-6940-ABF1-D3EDB3D14005}"/>
              </a:ext>
            </a:extLst>
          </p:cNvPr>
          <p:cNvSpPr/>
          <p:nvPr/>
        </p:nvSpPr>
        <p:spPr>
          <a:xfrm>
            <a:off x="493895" y="4310569"/>
            <a:ext cx="713930" cy="713930"/>
          </a:xfrm>
          <a:prstGeom prst="ellipse">
            <a:avLst/>
          </a:prstGeom>
          <a:gradFill>
            <a:gsLst>
              <a:gs pos="0">
                <a:schemeClr val="accent1"/>
              </a:gs>
              <a:gs pos="100000">
                <a:schemeClr val="accent6"/>
              </a:gs>
            </a:gsLst>
            <a:lin ang="5400000" scaled="1"/>
          </a:gradFill>
          <a:ln w="38100">
            <a:gradFill>
              <a:gsLst>
                <a:gs pos="0">
                  <a:schemeClr val="accent1"/>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Poppins" pitchFamily="2" charset="77"/>
                <a:cs typeface="Poppins" pitchFamily="2" charset="77"/>
              </a:rPr>
              <a:t>3</a:t>
            </a:r>
          </a:p>
        </p:txBody>
      </p:sp>
      <p:sp>
        <p:nvSpPr>
          <p:cNvPr id="12" name="TextBox 11">
            <a:extLst>
              <a:ext uri="{FF2B5EF4-FFF2-40B4-BE49-F238E27FC236}">
                <a16:creationId xmlns:a16="http://schemas.microsoft.com/office/drawing/2014/main" id="{2A602765-1A79-0348-AC4B-0030E302481D}"/>
              </a:ext>
            </a:extLst>
          </p:cNvPr>
          <p:cNvSpPr txBox="1"/>
          <p:nvPr/>
        </p:nvSpPr>
        <p:spPr>
          <a:xfrm>
            <a:off x="5996539" y="5274644"/>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269497974"/>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large group of people in the shape of a heart&#10;&#10;Description automatically generated with medium confidence">
            <a:extLst>
              <a:ext uri="{FF2B5EF4-FFF2-40B4-BE49-F238E27FC236}">
                <a16:creationId xmlns:a16="http://schemas.microsoft.com/office/drawing/2014/main" id="{CC8B4623-4111-4645-8547-DA87A8DBD52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30840" y="870038"/>
            <a:ext cx="7352452" cy="5719311"/>
          </a:xfrm>
          <a:prstGeom prst="rect">
            <a:avLst/>
          </a:prstGeom>
        </p:spPr>
      </p:pic>
      <p:sp>
        <p:nvSpPr>
          <p:cNvPr id="2" name="Title 1">
            <a:extLst>
              <a:ext uri="{FF2B5EF4-FFF2-40B4-BE49-F238E27FC236}">
                <a16:creationId xmlns:a16="http://schemas.microsoft.com/office/drawing/2014/main" id="{BE4E6733-C969-3345-82C5-2CA5598B19BA}"/>
              </a:ext>
            </a:extLst>
          </p:cNvPr>
          <p:cNvSpPr>
            <a:spLocks noGrp="1"/>
          </p:cNvSpPr>
          <p:nvPr>
            <p:ph type="title"/>
          </p:nvPr>
        </p:nvSpPr>
        <p:spPr/>
        <p:txBody>
          <a:bodyPr/>
          <a:lstStyle/>
          <a:p>
            <a:r>
              <a:rPr lang="en-GB"/>
              <a:t>Security &amp; Schemes Initiatives	</a:t>
            </a:r>
            <a:br>
              <a:rPr lang="en-GB"/>
            </a:br>
            <a:endParaRPr lang="en-US"/>
          </a:p>
        </p:txBody>
      </p:sp>
      <p:sp>
        <p:nvSpPr>
          <p:cNvPr id="4" name="Text Placeholder 3">
            <a:extLst>
              <a:ext uri="{FF2B5EF4-FFF2-40B4-BE49-F238E27FC236}">
                <a16:creationId xmlns:a16="http://schemas.microsoft.com/office/drawing/2014/main" id="{BCD37E27-7712-7F42-9A41-1F8E73DCBF7A}"/>
              </a:ext>
            </a:extLst>
          </p:cNvPr>
          <p:cNvSpPr>
            <a:spLocks noGrp="1"/>
          </p:cNvSpPr>
          <p:nvPr>
            <p:ph type="body" sz="quarter" idx="14"/>
          </p:nvPr>
        </p:nvSpPr>
        <p:spPr>
          <a:xfrm>
            <a:off x="750786" y="2591399"/>
            <a:ext cx="4683412" cy="4899782"/>
          </a:xfrm>
        </p:spPr>
        <p:txBody>
          <a:bodyPr/>
          <a:lstStyle/>
          <a:p>
            <a:r>
              <a:rPr lang="en-GB" sz="1600" b="1">
                <a:solidFill>
                  <a:schemeClr val="accent1"/>
                </a:solidFill>
              </a:rPr>
              <a:t>SCA – the final hurdle passed</a:t>
            </a:r>
          </a:p>
          <a:p>
            <a:endParaRPr lang="en-GB" sz="1600"/>
          </a:p>
          <a:p>
            <a:r>
              <a:rPr lang="en-GB" sz="1600" b="1">
                <a:solidFill>
                  <a:schemeClr val="accent1"/>
                </a:solidFill>
              </a:rPr>
              <a:t>Secure Remote Commerce – Click to Pay</a:t>
            </a:r>
          </a:p>
          <a:p>
            <a:r>
              <a:rPr lang="en-GB" sz="1600"/>
              <a:t>- The wallet to beat all wallets?</a:t>
            </a:r>
          </a:p>
          <a:p>
            <a:endParaRPr lang="en-GB" sz="1600">
              <a:solidFill>
                <a:schemeClr val="accent1"/>
              </a:solidFill>
            </a:endParaRPr>
          </a:p>
          <a:p>
            <a:r>
              <a:rPr lang="en-GB" sz="1600" b="1">
                <a:solidFill>
                  <a:schemeClr val="accent1"/>
                </a:solidFill>
              </a:rPr>
              <a:t>Scheme Network Tokenisation</a:t>
            </a:r>
          </a:p>
          <a:p>
            <a:pPr>
              <a:lnSpc>
                <a:spcPts val="1800"/>
              </a:lnSpc>
            </a:pPr>
            <a:r>
              <a:rPr lang="en-GB" sz="1600"/>
              <a:t>- The schemes want your cards on file and they want them now</a:t>
            </a:r>
          </a:p>
          <a:p>
            <a:endParaRPr lang="en-US"/>
          </a:p>
        </p:txBody>
      </p:sp>
      <p:sp>
        <p:nvSpPr>
          <p:cNvPr id="5" name="Slide Number Placeholder 4">
            <a:extLst>
              <a:ext uri="{FF2B5EF4-FFF2-40B4-BE49-F238E27FC236}">
                <a16:creationId xmlns:a16="http://schemas.microsoft.com/office/drawing/2014/main" id="{91DB546F-92B0-2340-804C-2136F4B35417}"/>
              </a:ext>
            </a:extLst>
          </p:cNvPr>
          <p:cNvSpPr>
            <a:spLocks noGrp="1"/>
          </p:cNvSpPr>
          <p:nvPr>
            <p:ph type="sldNum" sz="quarter" idx="17"/>
          </p:nvPr>
        </p:nvSpPr>
        <p:spPr/>
        <p:txBody>
          <a:bodyPr/>
          <a:lstStyle/>
          <a:p>
            <a:fld id="{7AB3A04E-FD8A-E74A-BAEA-285279FB67E5}" type="slidenum">
              <a:rPr lang="en-US" smtClean="0"/>
              <a:pPr/>
              <a:t>17</a:t>
            </a:fld>
            <a:endParaRPr lang="en-US"/>
          </a:p>
        </p:txBody>
      </p:sp>
      <p:grpSp>
        <p:nvGrpSpPr>
          <p:cNvPr id="16" name="Group 15">
            <a:extLst>
              <a:ext uri="{FF2B5EF4-FFF2-40B4-BE49-F238E27FC236}">
                <a16:creationId xmlns:a16="http://schemas.microsoft.com/office/drawing/2014/main" id="{FF76E8FC-F5F6-6D40-8CC1-D748DC805197}"/>
              </a:ext>
            </a:extLst>
          </p:cNvPr>
          <p:cNvGrpSpPr/>
          <p:nvPr/>
        </p:nvGrpSpPr>
        <p:grpSpPr>
          <a:xfrm>
            <a:off x="6773570" y="1854311"/>
            <a:ext cx="3927925" cy="3927925"/>
            <a:chOff x="5276365" y="1521482"/>
            <a:chExt cx="1186295" cy="1186295"/>
          </a:xfrm>
        </p:grpSpPr>
        <p:sp>
          <p:nvSpPr>
            <p:cNvPr id="12" name="Oval 11">
              <a:extLst>
                <a:ext uri="{FF2B5EF4-FFF2-40B4-BE49-F238E27FC236}">
                  <a16:creationId xmlns:a16="http://schemas.microsoft.com/office/drawing/2014/main" id="{55000DDB-2660-D244-A732-9EDF0DC36A67}"/>
                </a:ext>
              </a:extLst>
            </p:cNvPr>
            <p:cNvSpPr/>
            <p:nvPr/>
          </p:nvSpPr>
          <p:spPr>
            <a:xfrm>
              <a:off x="5276365" y="1521482"/>
              <a:ext cx="1186295" cy="1186295"/>
            </a:xfrm>
            <a:prstGeom prst="ellipse">
              <a:avLst/>
            </a:prstGeom>
            <a:solidFill>
              <a:schemeClr val="bg1"/>
            </a:solidFill>
            <a:ln w="127000">
              <a:gradFill>
                <a:gsLst>
                  <a:gs pos="0">
                    <a:schemeClr val="accent1"/>
                  </a:gs>
                  <a:gs pos="100000">
                    <a:schemeClr val="accent6"/>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close up of a logo&#10;&#10;Description generated with very high confidence">
              <a:extLst>
                <a:ext uri="{FF2B5EF4-FFF2-40B4-BE49-F238E27FC236}">
                  <a16:creationId xmlns:a16="http://schemas.microsoft.com/office/drawing/2014/main" id="{EBA12A5F-8C06-4D4D-B716-705478E0BF50}"/>
                </a:ext>
              </a:extLst>
            </p:cNvPr>
            <p:cNvPicPr>
              <a:picLocks noChangeAspect="1"/>
            </p:cNvPicPr>
            <p:nvPr/>
          </p:nvPicPr>
          <p:blipFill>
            <a:blip r:embed="rId4">
              <a:biLevel thresh="75000"/>
              <a:extLst>
                <a:ext uri="{28A0092B-C50C-407E-A947-70E740481C1C}">
                  <a14:useLocalDpi xmlns:a14="http://schemas.microsoft.com/office/drawing/2010/main"/>
                </a:ext>
              </a:extLst>
            </a:blip>
            <a:stretch>
              <a:fillRect/>
            </a:stretch>
          </p:blipFill>
          <p:spPr>
            <a:xfrm>
              <a:off x="5507597" y="1760975"/>
              <a:ext cx="711621" cy="713046"/>
            </a:xfrm>
            <a:prstGeom prst="rect">
              <a:avLst/>
            </a:prstGeom>
          </p:spPr>
        </p:pic>
      </p:grpSp>
      <p:pic>
        <p:nvPicPr>
          <p:cNvPr id="18" name="Graphic 17">
            <a:extLst>
              <a:ext uri="{FF2B5EF4-FFF2-40B4-BE49-F238E27FC236}">
                <a16:creationId xmlns:a16="http://schemas.microsoft.com/office/drawing/2014/main" id="{401914BE-AE2F-7D45-B8A3-5C53A0B5462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bwMode="ltGray">
          <a:xfrm>
            <a:off x="10623483" y="6211019"/>
            <a:ext cx="1181590" cy="399411"/>
          </a:xfrm>
          <a:prstGeom prst="rect">
            <a:avLst/>
          </a:prstGeom>
        </p:spPr>
      </p:pic>
      <p:pic>
        <p:nvPicPr>
          <p:cNvPr id="19" name="Picture 18">
            <a:extLst>
              <a:ext uri="{FF2B5EF4-FFF2-40B4-BE49-F238E27FC236}">
                <a16:creationId xmlns:a16="http://schemas.microsoft.com/office/drawing/2014/main" id="{D063AAB2-B554-5F40-B5C3-AEBD3EA79B6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13369" r="1"/>
          <a:stretch/>
        </p:blipFill>
        <p:spPr>
          <a:xfrm>
            <a:off x="5027603" y="3122297"/>
            <a:ext cx="364975" cy="334135"/>
          </a:xfrm>
          <a:prstGeom prst="rect">
            <a:avLst/>
          </a:prstGeom>
        </p:spPr>
      </p:pic>
      <p:sp>
        <p:nvSpPr>
          <p:cNvPr id="20" name="Text Placeholder 23">
            <a:extLst>
              <a:ext uri="{FF2B5EF4-FFF2-40B4-BE49-F238E27FC236}">
                <a16:creationId xmlns:a16="http://schemas.microsoft.com/office/drawing/2014/main" id="{95E26715-8FC3-4244-A9FA-090BC703484A}"/>
              </a:ext>
            </a:extLst>
          </p:cNvPr>
          <p:cNvSpPr txBox="1">
            <a:spLocks/>
          </p:cNvSpPr>
          <p:nvPr/>
        </p:nvSpPr>
        <p:spPr>
          <a:xfrm>
            <a:off x="12708855" y="2774154"/>
            <a:ext cx="8049330" cy="7572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8000" b="1" dirty="0">
                <a:solidFill>
                  <a:schemeClr val="bg1"/>
                </a:solidFill>
              </a:rPr>
              <a:t>Thank you</a:t>
            </a:r>
            <a:endParaRPr lang="en-US" sz="8000" b="1" dirty="0">
              <a:solidFill>
                <a:schemeClr val="bg1"/>
              </a:solidFill>
            </a:endParaRPr>
          </a:p>
        </p:txBody>
      </p:sp>
    </p:spTree>
    <p:extLst>
      <p:ext uri="{BB962C8B-B14F-4D97-AF65-F5344CB8AC3E}">
        <p14:creationId xmlns:p14="http://schemas.microsoft.com/office/powerpoint/2010/main" val="3194841611"/>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5C042-53F2-C248-9DD8-BFF340BB2895}"/>
              </a:ext>
            </a:extLst>
          </p:cNvPr>
          <p:cNvSpPr>
            <a:spLocks noGrp="1"/>
          </p:cNvSpPr>
          <p:nvPr>
            <p:ph type="title"/>
          </p:nvPr>
        </p:nvSpPr>
        <p:spPr/>
        <p:txBody>
          <a:bodyPr/>
          <a:lstStyle/>
          <a:p>
            <a:r>
              <a:rPr lang="en-US">
                <a:latin typeface="Poppins"/>
                <a:cs typeface="Poppins"/>
              </a:rPr>
              <a:t>Our commitment to CSR, Diversity &amp; Inclusion</a:t>
            </a:r>
            <a:br>
              <a:rPr lang="en-US"/>
            </a:br>
            <a:br>
              <a:rPr lang="en-US"/>
            </a:br>
            <a:endParaRPr lang="en-US"/>
          </a:p>
        </p:txBody>
      </p:sp>
      <p:sp>
        <p:nvSpPr>
          <p:cNvPr id="4" name="Text Placeholder 3">
            <a:extLst>
              <a:ext uri="{FF2B5EF4-FFF2-40B4-BE49-F238E27FC236}">
                <a16:creationId xmlns:a16="http://schemas.microsoft.com/office/drawing/2014/main" id="{0E2157C1-8A2D-E240-AADB-43F232C51810}"/>
              </a:ext>
            </a:extLst>
          </p:cNvPr>
          <p:cNvSpPr>
            <a:spLocks noGrp="1"/>
          </p:cNvSpPr>
          <p:nvPr>
            <p:ph type="body" sz="quarter" idx="14"/>
          </p:nvPr>
        </p:nvSpPr>
        <p:spPr>
          <a:xfrm>
            <a:off x="481441" y="2149480"/>
            <a:ext cx="5115885" cy="3197635"/>
          </a:xfrm>
        </p:spPr>
        <p:txBody>
          <a:bodyPr/>
          <a:lstStyle/>
          <a:p>
            <a:pPr>
              <a:lnSpc>
                <a:spcPts val="1400"/>
              </a:lnSpc>
            </a:pPr>
            <a:r>
              <a:rPr lang="en-GB" sz="1200" b="1"/>
              <a:t>Trust Payments is committed to running a sustainable business from both a profitability and human perspective. Our employees help us to ensure that we are contributing to these goals at all times. Some of the notable efforts in 2021 include:</a:t>
            </a:r>
          </a:p>
          <a:p>
            <a:endParaRPr lang="en-GB" sz="1200" b="1"/>
          </a:p>
          <a:p>
            <a:r>
              <a:rPr lang="en-GB" sz="1200"/>
              <a:t>Our dedicated Green Team organising several initiatives with environmental charities</a:t>
            </a:r>
          </a:p>
          <a:p>
            <a:r>
              <a:rPr lang="en-GB" sz="1200"/>
              <a:t>Celebrating Pride month across the business</a:t>
            </a:r>
          </a:p>
          <a:p>
            <a:r>
              <a:rPr lang="en-GB" sz="1200"/>
              <a:t>Circulating an education newsletter for LGBTQ+ History Month and Black History Month respectively</a:t>
            </a:r>
          </a:p>
          <a:p>
            <a:r>
              <a:rPr lang="en-GB" sz="1200"/>
              <a:t>Securing ‘Disability Confident Committed’ employer status and being part of the government’s ‘Mindful Employer’ charter</a:t>
            </a:r>
          </a:p>
          <a:p>
            <a:r>
              <a:rPr lang="en-GB" sz="1200"/>
              <a:t>Supporting the UK Government Kickstarter scheme to create new jobs for 16- to 24-year-olds on Universal Credit</a:t>
            </a:r>
          </a:p>
          <a:p>
            <a:endParaRPr lang="en-US"/>
          </a:p>
        </p:txBody>
      </p:sp>
      <p:sp>
        <p:nvSpPr>
          <p:cNvPr id="5" name="Slide Number Placeholder 4">
            <a:extLst>
              <a:ext uri="{FF2B5EF4-FFF2-40B4-BE49-F238E27FC236}">
                <a16:creationId xmlns:a16="http://schemas.microsoft.com/office/drawing/2014/main" id="{EC72A034-7C8C-CB4D-BE6A-159D15FB5592}"/>
              </a:ext>
            </a:extLst>
          </p:cNvPr>
          <p:cNvSpPr>
            <a:spLocks noGrp="1"/>
          </p:cNvSpPr>
          <p:nvPr>
            <p:ph type="sldNum" sz="quarter" idx="17"/>
          </p:nvPr>
        </p:nvSpPr>
        <p:spPr/>
        <p:txBody>
          <a:bodyPr/>
          <a:lstStyle/>
          <a:p>
            <a:fld id="{7AB3A04E-FD8A-E74A-BAEA-285279FB67E5}" type="slidenum">
              <a:rPr lang="en-US" smtClean="0"/>
              <a:pPr/>
              <a:t>18</a:t>
            </a:fld>
            <a:endParaRPr lang="en-US"/>
          </a:p>
        </p:txBody>
      </p:sp>
      <p:pic>
        <p:nvPicPr>
          <p:cNvPr id="8" name="Picture 7" descr="A group of people posing for a photo&#10;&#10;Description automatically generated">
            <a:extLst>
              <a:ext uri="{FF2B5EF4-FFF2-40B4-BE49-F238E27FC236}">
                <a16:creationId xmlns:a16="http://schemas.microsoft.com/office/drawing/2014/main" id="{E6F96ABE-B556-584A-8863-FEC834A017A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69515" y="1518224"/>
            <a:ext cx="2501705" cy="1930026"/>
          </a:xfrm>
          <a:prstGeom prst="rect">
            <a:avLst/>
          </a:prstGeom>
        </p:spPr>
      </p:pic>
      <p:pic>
        <p:nvPicPr>
          <p:cNvPr id="10" name="Picture 9" descr="A person standing on a beach&#10;&#10;Description automatically generated with low confidence">
            <a:extLst>
              <a:ext uri="{FF2B5EF4-FFF2-40B4-BE49-F238E27FC236}">
                <a16:creationId xmlns:a16="http://schemas.microsoft.com/office/drawing/2014/main" id="{166711C6-907F-1B40-9FEE-FBAADD0FBC3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008677" y="1518224"/>
            <a:ext cx="1735791" cy="2314388"/>
          </a:xfrm>
          <a:prstGeom prst="rect">
            <a:avLst/>
          </a:prstGeom>
        </p:spPr>
      </p:pic>
      <p:pic>
        <p:nvPicPr>
          <p:cNvPr id="14" name="Picture 13" descr="A picture containing person, indoor&#10;&#10;Description automatically generated">
            <a:extLst>
              <a:ext uri="{FF2B5EF4-FFF2-40B4-BE49-F238E27FC236}">
                <a16:creationId xmlns:a16="http://schemas.microsoft.com/office/drawing/2014/main" id="{537D3F07-07E8-5546-8BB1-C9561C55EDE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flipV="1">
            <a:off x="6949411" y="3869389"/>
            <a:ext cx="2196353" cy="1647265"/>
          </a:xfrm>
          <a:prstGeom prst="rect">
            <a:avLst/>
          </a:prstGeom>
          <a:effectLst>
            <a:reflection blurRad="6350" stA="52000" endA="300" endPos="35000" dir="5400000" sy="-100000" algn="bl" rotWithShape="0"/>
          </a:effectLst>
        </p:spPr>
      </p:pic>
      <p:pic>
        <p:nvPicPr>
          <p:cNvPr id="20" name="Picture 19" descr="A close-up of a sign&#10;&#10;Description automatically generated with low confidence">
            <a:extLst>
              <a:ext uri="{FF2B5EF4-FFF2-40B4-BE49-F238E27FC236}">
                <a16:creationId xmlns:a16="http://schemas.microsoft.com/office/drawing/2014/main" id="{15BF9A29-91FA-5040-A954-5EC4CBA100A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008677" y="3972686"/>
            <a:ext cx="2345909" cy="1246093"/>
          </a:xfrm>
          <a:prstGeom prst="rect">
            <a:avLst/>
          </a:prstGeom>
          <a:effectLst>
            <a:reflection blurRad="6350" stA="52000" endA="300" endPos="35000" dir="5400000" sy="-100000" algn="bl" rotWithShape="0"/>
          </a:effectLst>
        </p:spPr>
      </p:pic>
      <p:sp>
        <p:nvSpPr>
          <p:cNvPr id="23" name="Rectangle 22">
            <a:extLst>
              <a:ext uri="{FF2B5EF4-FFF2-40B4-BE49-F238E27FC236}">
                <a16:creationId xmlns:a16="http://schemas.microsoft.com/office/drawing/2014/main" id="{43BADF74-C9FD-0244-8963-890961C8A526}"/>
              </a:ext>
            </a:extLst>
          </p:cNvPr>
          <p:cNvSpPr/>
          <p:nvPr/>
        </p:nvSpPr>
        <p:spPr>
          <a:xfrm>
            <a:off x="5736623" y="1518224"/>
            <a:ext cx="359377" cy="5200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145058E7-36A8-F449-B5E0-13CAE13029C3}"/>
              </a:ext>
            </a:extLst>
          </p:cNvPr>
          <p:cNvCxnSpPr>
            <a:cxnSpLocks/>
          </p:cNvCxnSpPr>
          <p:nvPr/>
        </p:nvCxnSpPr>
        <p:spPr>
          <a:xfrm>
            <a:off x="5842535" y="1337912"/>
            <a:ext cx="0" cy="5168766"/>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 Placeholder 23">
            <a:extLst>
              <a:ext uri="{FF2B5EF4-FFF2-40B4-BE49-F238E27FC236}">
                <a16:creationId xmlns:a16="http://schemas.microsoft.com/office/drawing/2014/main" id="{4EEB7452-37B7-8F49-8846-78C36E4CB324}"/>
              </a:ext>
            </a:extLst>
          </p:cNvPr>
          <p:cNvSpPr txBox="1">
            <a:spLocks/>
          </p:cNvSpPr>
          <p:nvPr/>
        </p:nvSpPr>
        <p:spPr>
          <a:xfrm>
            <a:off x="12708855" y="2774154"/>
            <a:ext cx="8049330" cy="7572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8000" b="1" dirty="0">
                <a:solidFill>
                  <a:schemeClr val="bg1"/>
                </a:solidFill>
              </a:rPr>
              <a:t>Thank you</a:t>
            </a:r>
            <a:endParaRPr lang="en-US" sz="8000" b="1" dirty="0">
              <a:solidFill>
                <a:schemeClr val="bg1"/>
              </a:solidFill>
            </a:endParaRPr>
          </a:p>
        </p:txBody>
      </p:sp>
    </p:spTree>
    <p:extLst>
      <p:ext uri="{BB962C8B-B14F-4D97-AF65-F5344CB8AC3E}">
        <p14:creationId xmlns:p14="http://schemas.microsoft.com/office/powerpoint/2010/main" val="2052979131"/>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EF5FAE40-D624-7D4E-A370-E1A1B3880A29}"/>
              </a:ext>
            </a:extLst>
          </p:cNvPr>
          <p:cNvPicPr>
            <a:picLocks noGrp="1" noChangeAspect="1"/>
          </p:cNvPicPr>
          <p:nvPr>
            <p:ph type="pic" sz="quarter" idx="18"/>
          </p:nvPr>
        </p:nvPicPr>
        <p:blipFill>
          <a:blip r:embed="rId2" cstate="print">
            <a:extLst>
              <a:ext uri="{28A0092B-C50C-407E-A947-70E740481C1C}">
                <a14:useLocalDpi xmlns:a14="http://schemas.microsoft.com/office/drawing/2010/main"/>
              </a:ext>
            </a:extLst>
          </a:blip>
          <a:srcRect t="21875" b="21875"/>
          <a:stretch>
            <a:fillRect/>
          </a:stretch>
        </p:blipFill>
        <p:spPr/>
      </p:pic>
      <p:pic>
        <p:nvPicPr>
          <p:cNvPr id="8" name="Picture 7" descr="A picture containing text, indoor, ceiling, green&#10;&#10;Description automatically generated">
            <a:extLst>
              <a:ext uri="{FF2B5EF4-FFF2-40B4-BE49-F238E27FC236}">
                <a16:creationId xmlns:a16="http://schemas.microsoft.com/office/drawing/2014/main" id="{88524B49-4343-5742-BBE5-DD8EE562A9E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6000"/>
                    </a14:imgEffect>
                  </a14:imgLayer>
                </a14:imgProps>
              </a:ext>
              <a:ext uri="{28A0092B-C50C-407E-A947-70E740481C1C}">
                <a14:useLocalDpi xmlns:a14="http://schemas.microsoft.com/office/drawing/2010/main"/>
              </a:ext>
            </a:extLst>
          </a:blip>
          <a:stretch>
            <a:fillRect/>
          </a:stretch>
        </p:blipFill>
        <p:spPr>
          <a:xfrm>
            <a:off x="0" y="-1"/>
            <a:ext cx="12192000" cy="7872863"/>
          </a:xfrm>
          <a:prstGeom prst="rect">
            <a:avLst/>
          </a:prstGeom>
          <a:effectLst>
            <a:reflection blurRad="6350" stA="52000" endA="300" endPos="35000" dir="5400000" sy="-100000" algn="bl" rotWithShape="0"/>
          </a:effectLst>
        </p:spPr>
      </p:pic>
      <p:sp>
        <p:nvSpPr>
          <p:cNvPr id="9" name="Oval 8">
            <a:extLst>
              <a:ext uri="{FF2B5EF4-FFF2-40B4-BE49-F238E27FC236}">
                <a16:creationId xmlns:a16="http://schemas.microsoft.com/office/drawing/2014/main" id="{4A438E35-1828-244E-A6FA-2E6FB1027D31}"/>
              </a:ext>
            </a:extLst>
          </p:cNvPr>
          <p:cNvSpPr/>
          <p:nvPr/>
        </p:nvSpPr>
        <p:spPr>
          <a:xfrm rot="10800000">
            <a:off x="1876285" y="-677793"/>
            <a:ext cx="8322590" cy="8322590"/>
          </a:xfrm>
          <a:prstGeom prst="ellipse">
            <a:avLst/>
          </a:prstGeom>
          <a:gradFill>
            <a:gsLst>
              <a:gs pos="17000">
                <a:schemeClr val="tx1">
                  <a:lumMod val="0"/>
                  <a:alpha val="97491"/>
                </a:schemeClr>
              </a:gs>
              <a:gs pos="64000">
                <a:schemeClr val="accent1">
                  <a:alpha val="64000"/>
                </a:schemeClr>
              </a:gs>
              <a:gs pos="92000">
                <a:srgbClr val="247659">
                  <a:lumMod val="0"/>
                </a:srgbClr>
              </a:gs>
            </a:gsLst>
            <a:lin ang="16200000" scaled="0"/>
          </a:gradFill>
          <a:ln w="327025">
            <a:gradFill>
              <a:gsLst>
                <a:gs pos="100000">
                  <a:schemeClr val="accent1"/>
                </a:gs>
                <a:gs pos="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Logo&#10;&#10;Description automatically generated">
            <a:extLst>
              <a:ext uri="{FF2B5EF4-FFF2-40B4-BE49-F238E27FC236}">
                <a16:creationId xmlns:a16="http://schemas.microsoft.com/office/drawing/2014/main" id="{0758869C-B851-BF4D-8155-EC30BBBE468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33211" y="5771574"/>
            <a:ext cx="2125578" cy="713064"/>
          </a:xfrm>
          <a:prstGeom prst="rect">
            <a:avLst/>
          </a:prstGeom>
        </p:spPr>
      </p:pic>
      <p:grpSp>
        <p:nvGrpSpPr>
          <p:cNvPr id="19" name="Group 18">
            <a:extLst>
              <a:ext uri="{FF2B5EF4-FFF2-40B4-BE49-F238E27FC236}">
                <a16:creationId xmlns:a16="http://schemas.microsoft.com/office/drawing/2014/main" id="{D3185715-F527-344D-9B3E-8FFEA088F5F0}"/>
              </a:ext>
            </a:extLst>
          </p:cNvPr>
          <p:cNvGrpSpPr/>
          <p:nvPr/>
        </p:nvGrpSpPr>
        <p:grpSpPr>
          <a:xfrm>
            <a:off x="2687949" y="2630098"/>
            <a:ext cx="6169230" cy="2645715"/>
            <a:chOff x="2965352" y="2643786"/>
            <a:chExt cx="6169230" cy="2645715"/>
          </a:xfrm>
        </p:grpSpPr>
        <p:sp>
          <p:nvSpPr>
            <p:cNvPr id="11" name="TextBox 10">
              <a:extLst>
                <a:ext uri="{FF2B5EF4-FFF2-40B4-BE49-F238E27FC236}">
                  <a16:creationId xmlns:a16="http://schemas.microsoft.com/office/drawing/2014/main" id="{21F5053C-04C4-754A-BEF2-BBA26B6174DB}"/>
                </a:ext>
              </a:extLst>
            </p:cNvPr>
            <p:cNvSpPr txBox="1"/>
            <p:nvPr/>
          </p:nvSpPr>
          <p:spPr>
            <a:xfrm>
              <a:off x="2965352" y="2643786"/>
              <a:ext cx="6169230" cy="1077218"/>
            </a:xfrm>
            <a:prstGeom prst="rect">
              <a:avLst/>
            </a:prstGeom>
            <a:noFill/>
          </p:spPr>
          <p:txBody>
            <a:bodyPr wrap="square">
              <a:spAutoFit/>
            </a:bodyPr>
            <a:lstStyle/>
            <a:p>
              <a:pPr algn="ctr"/>
              <a:r>
                <a:rPr lang="en-GB" sz="3200" dirty="0">
                  <a:solidFill>
                    <a:schemeClr val="bg1"/>
                  </a:solidFill>
                  <a:latin typeface="Poppins" pitchFamily="2" charset="77"/>
                  <a:cs typeface="Poppins" pitchFamily="2" charset="77"/>
                </a:rPr>
                <a:t>Please visit the Trust Team at </a:t>
              </a:r>
              <a:r>
                <a:rPr lang="en-GB" sz="3200" b="1" dirty="0">
                  <a:solidFill>
                    <a:schemeClr val="bg1"/>
                  </a:solidFill>
                  <a:latin typeface="Poppins" pitchFamily="2" charset="77"/>
                  <a:cs typeface="Poppins" pitchFamily="2" charset="77"/>
                </a:rPr>
                <a:t>Stand 6 </a:t>
              </a:r>
              <a:r>
                <a:rPr lang="en-GB" sz="3200" dirty="0">
                  <a:solidFill>
                    <a:schemeClr val="bg1"/>
                  </a:solidFill>
                  <a:latin typeface="Poppins" pitchFamily="2" charset="77"/>
                  <a:cs typeface="Poppins" pitchFamily="2" charset="77"/>
                </a:rPr>
                <a:t>in the Exhibition Hall</a:t>
              </a:r>
            </a:p>
          </p:txBody>
        </p:sp>
        <p:sp>
          <p:nvSpPr>
            <p:cNvPr id="13" name="TextBox 12">
              <a:extLst>
                <a:ext uri="{FF2B5EF4-FFF2-40B4-BE49-F238E27FC236}">
                  <a16:creationId xmlns:a16="http://schemas.microsoft.com/office/drawing/2014/main" id="{B9DDAEEF-A004-E341-8C1E-467257CCC618}"/>
                </a:ext>
              </a:extLst>
            </p:cNvPr>
            <p:cNvSpPr txBox="1"/>
            <p:nvPr/>
          </p:nvSpPr>
          <p:spPr>
            <a:xfrm>
              <a:off x="2965352" y="4089172"/>
              <a:ext cx="6169230" cy="1200329"/>
            </a:xfrm>
            <a:prstGeom prst="rect">
              <a:avLst/>
            </a:prstGeom>
            <a:noFill/>
          </p:spPr>
          <p:txBody>
            <a:bodyPr wrap="square" lIns="91440" tIns="45720" rIns="91440" bIns="45720" anchor="t">
              <a:spAutoFit/>
            </a:bodyPr>
            <a:lstStyle/>
            <a:p>
              <a:pPr algn="ctr"/>
              <a:r>
                <a:rPr lang="en-GB" sz="1800" b="1" dirty="0">
                  <a:solidFill>
                    <a:schemeClr val="bg2"/>
                  </a:solidFill>
                  <a:latin typeface="Poppins"/>
                  <a:cs typeface="Poppins"/>
                  <a:hlinkClick r:id="rId6">
                    <a:extLst>
                      <a:ext uri="{A12FA001-AC4F-418D-AE19-62706E023703}">
                        <ahyp:hlinkClr xmlns:ahyp="http://schemas.microsoft.com/office/drawing/2018/hyperlinkcolor" val="tx"/>
                      </a:ext>
                    </a:extLst>
                  </a:hlinkClick>
                </a:rPr>
                <a:t>ronan.gallagher@trustpayments.com</a:t>
              </a:r>
              <a:endParaRPr lang="en-GB" sz="1800" b="1" dirty="0">
                <a:solidFill>
                  <a:schemeClr val="bg2"/>
                </a:solidFill>
                <a:latin typeface="Poppins"/>
                <a:cs typeface="Poppins"/>
              </a:endParaRPr>
            </a:p>
            <a:p>
              <a:pPr algn="ctr"/>
              <a:r>
                <a:rPr lang="en-GB" b="1" dirty="0">
                  <a:solidFill>
                    <a:schemeClr val="bg1"/>
                  </a:solidFill>
                  <a:latin typeface="Poppins"/>
                  <a:cs typeface="Poppins"/>
                </a:rPr>
                <a:t>         </a:t>
              </a:r>
              <a:r>
                <a:rPr lang="en-GB" sz="1800" b="1" dirty="0">
                  <a:solidFill>
                    <a:schemeClr val="bg1"/>
                  </a:solidFill>
                  <a:latin typeface="Poppins"/>
                  <a:cs typeface="Poppins"/>
                </a:rPr>
                <a:t> @</a:t>
              </a:r>
              <a:r>
                <a:rPr lang="en-GB" sz="1800" b="1" dirty="0" err="1">
                  <a:solidFill>
                    <a:schemeClr val="bg1"/>
                  </a:solidFill>
                  <a:latin typeface="Poppins"/>
                  <a:cs typeface="Poppins"/>
                </a:rPr>
                <a:t>payeire</a:t>
              </a:r>
              <a:endParaRPr lang="en-GB" sz="1800" b="1" dirty="0">
                <a:solidFill>
                  <a:schemeClr val="bg1"/>
                </a:solidFill>
                <a:latin typeface="Poppins"/>
                <a:cs typeface="Poppins"/>
              </a:endParaRPr>
            </a:p>
            <a:p>
              <a:pPr algn="ctr"/>
              <a:endParaRPr lang="en-GB" sz="1800" dirty="0">
                <a:solidFill>
                  <a:schemeClr val="bg1"/>
                </a:solidFill>
                <a:latin typeface="Poppins" pitchFamily="2" charset="77"/>
                <a:cs typeface="Poppins" pitchFamily="2" charset="77"/>
              </a:endParaRPr>
            </a:p>
            <a:p>
              <a:pPr algn="ctr"/>
              <a:r>
                <a:rPr lang="en-GB" dirty="0">
                  <a:solidFill>
                    <a:schemeClr val="bg1"/>
                  </a:solidFill>
                  <a:latin typeface="Poppins"/>
                  <a:cs typeface="Poppins"/>
                </a:rPr>
                <a:t>         </a:t>
              </a:r>
              <a:r>
                <a:rPr lang="en-GB" sz="1800" dirty="0">
                  <a:solidFill>
                    <a:schemeClr val="bg1"/>
                  </a:solidFill>
                  <a:latin typeface="Poppins"/>
                  <a:cs typeface="Poppins"/>
                </a:rPr>
                <a:t> </a:t>
              </a:r>
              <a:r>
                <a:rPr lang="en-GB" sz="1800" dirty="0" err="1">
                  <a:solidFill>
                    <a:schemeClr val="bg1"/>
                  </a:solidFill>
                  <a:latin typeface="Poppins"/>
                  <a:cs typeface="Poppins"/>
                </a:rPr>
                <a:t>linkedin.com</a:t>
              </a:r>
              <a:r>
                <a:rPr lang="en-GB" sz="1800" dirty="0">
                  <a:solidFill>
                    <a:schemeClr val="bg1"/>
                  </a:solidFill>
                  <a:latin typeface="Poppins"/>
                  <a:cs typeface="Poppins"/>
                </a:rPr>
                <a:t>/in/</a:t>
              </a:r>
              <a:r>
                <a:rPr lang="en-GB" sz="1800" dirty="0" err="1">
                  <a:solidFill>
                    <a:schemeClr val="bg1"/>
                  </a:solidFill>
                  <a:latin typeface="Poppins"/>
                  <a:cs typeface="Poppins"/>
                </a:rPr>
                <a:t>rajgallagher</a:t>
              </a:r>
              <a:endParaRPr lang="en-GB" sz="1800" dirty="0">
                <a:solidFill>
                  <a:schemeClr val="bg1"/>
                </a:solidFill>
                <a:latin typeface="Poppins"/>
                <a:cs typeface="Poppins"/>
              </a:endParaRPr>
            </a:p>
          </p:txBody>
        </p:sp>
        <p:pic>
          <p:nvPicPr>
            <p:cNvPr id="17" name="Picture 16">
              <a:extLst>
                <a:ext uri="{FF2B5EF4-FFF2-40B4-BE49-F238E27FC236}">
                  <a16:creationId xmlns:a16="http://schemas.microsoft.com/office/drawing/2014/main" id="{21295CFC-ED65-9446-AA2B-ACF8445F571E}"/>
                </a:ext>
              </a:extLst>
            </p:cNvPr>
            <p:cNvPicPr>
              <a:picLocks noChangeAspect="1"/>
            </p:cNvPicPr>
            <p:nvPr/>
          </p:nvPicPr>
          <p:blipFill>
            <a:blip r:embed="rId7" cstate="print">
              <a:biLevel thresh="25000"/>
              <a:extLst>
                <a:ext uri="{28A0092B-C50C-407E-A947-70E740481C1C}">
                  <a14:useLocalDpi xmlns:a14="http://schemas.microsoft.com/office/drawing/2010/main"/>
                </a:ext>
              </a:extLst>
            </a:blip>
            <a:stretch>
              <a:fillRect/>
            </a:stretch>
          </p:blipFill>
          <p:spPr>
            <a:xfrm>
              <a:off x="4310196" y="4931967"/>
              <a:ext cx="314378" cy="314378"/>
            </a:xfrm>
            <a:prstGeom prst="rect">
              <a:avLst/>
            </a:prstGeom>
          </p:spPr>
        </p:pic>
        <p:pic>
          <p:nvPicPr>
            <p:cNvPr id="18" name="Picture 17">
              <a:extLst>
                <a:ext uri="{FF2B5EF4-FFF2-40B4-BE49-F238E27FC236}">
                  <a16:creationId xmlns:a16="http://schemas.microsoft.com/office/drawing/2014/main" id="{9C45BBE9-0F8E-654A-AD48-5A6803114165}"/>
                </a:ext>
              </a:extLst>
            </p:cNvPr>
            <p:cNvPicPr>
              <a:picLocks noChangeAspect="1"/>
            </p:cNvPicPr>
            <p:nvPr/>
          </p:nvPicPr>
          <p:blipFill>
            <a:blip r:embed="rId8" cstate="print">
              <a:biLevel thresh="50000"/>
              <a:extLst>
                <a:ext uri="{28A0092B-C50C-407E-A947-70E740481C1C}">
                  <a14:useLocalDpi xmlns:a14="http://schemas.microsoft.com/office/drawing/2010/main"/>
                </a:ext>
              </a:extLst>
            </a:blip>
            <a:stretch>
              <a:fillRect/>
            </a:stretch>
          </p:blipFill>
          <p:spPr>
            <a:xfrm>
              <a:off x="5364179" y="4396199"/>
              <a:ext cx="354417" cy="354417"/>
            </a:xfrm>
            <a:prstGeom prst="rect">
              <a:avLst/>
            </a:prstGeom>
          </p:spPr>
        </p:pic>
      </p:grpSp>
      <p:cxnSp>
        <p:nvCxnSpPr>
          <p:cNvPr id="20" name="Straight Connector 19">
            <a:extLst>
              <a:ext uri="{FF2B5EF4-FFF2-40B4-BE49-F238E27FC236}">
                <a16:creationId xmlns:a16="http://schemas.microsoft.com/office/drawing/2014/main" id="{C67C4F33-5EB1-EF42-95D7-6E2BC0AC271A}"/>
              </a:ext>
            </a:extLst>
          </p:cNvPr>
          <p:cNvCxnSpPr>
            <a:cxnSpLocks/>
          </p:cNvCxnSpPr>
          <p:nvPr/>
        </p:nvCxnSpPr>
        <p:spPr>
          <a:xfrm>
            <a:off x="2977896" y="3898916"/>
            <a:ext cx="62362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BAFD561E-9DD9-3E41-9E9F-7CF652E2067E}"/>
              </a:ext>
            </a:extLst>
          </p:cNvPr>
          <p:cNvSpPr txBox="1">
            <a:spLocks/>
          </p:cNvSpPr>
          <p:nvPr/>
        </p:nvSpPr>
        <p:spPr>
          <a:xfrm>
            <a:off x="11625875" y="2646564"/>
            <a:ext cx="8049330" cy="7572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8000" b="1">
                <a:solidFill>
                  <a:schemeClr val="bg1"/>
                </a:solidFill>
              </a:rPr>
              <a:t>Thank you</a:t>
            </a:r>
            <a:endParaRPr lang="en-US" sz="8000" b="1">
              <a:solidFill>
                <a:schemeClr val="bg1"/>
              </a:solidFill>
            </a:endParaRPr>
          </a:p>
        </p:txBody>
      </p:sp>
      <p:sp>
        <p:nvSpPr>
          <p:cNvPr id="24" name="TextBox 23">
            <a:extLst>
              <a:ext uri="{FF2B5EF4-FFF2-40B4-BE49-F238E27FC236}">
                <a16:creationId xmlns:a16="http://schemas.microsoft.com/office/drawing/2014/main" id="{EAB64272-7616-DE46-8498-ECF4EBFA9DA1}"/>
              </a:ext>
            </a:extLst>
          </p:cNvPr>
          <p:cNvSpPr txBox="1"/>
          <p:nvPr/>
        </p:nvSpPr>
        <p:spPr>
          <a:xfrm>
            <a:off x="10675477" y="4110526"/>
            <a:ext cx="9793704" cy="523220"/>
          </a:xfrm>
          <a:prstGeom prst="rect">
            <a:avLst/>
          </a:prstGeom>
          <a:noFill/>
        </p:spPr>
        <p:txBody>
          <a:bodyPr wrap="square">
            <a:spAutoFit/>
          </a:bodyPr>
          <a:lstStyle/>
          <a:p>
            <a:pPr algn="ctr">
              <a:defRPr/>
            </a:pPr>
            <a:r>
              <a:rPr lang="en-GB" sz="2800">
                <a:solidFill>
                  <a:schemeClr val="bg1"/>
                </a:solidFill>
                <a:latin typeface="Poppins" pitchFamily="2" charset="77"/>
                <a:cs typeface="Poppins" pitchFamily="2" charset="77"/>
              </a:rPr>
              <a:t>It’s in our DNA</a:t>
            </a:r>
            <a:r>
              <a:rPr lang="en-GB" sz="1800" b="0">
                <a:solidFill>
                  <a:schemeClr val="bg1"/>
                </a:solidFill>
              </a:rPr>
              <a:t>…</a:t>
            </a:r>
          </a:p>
        </p:txBody>
      </p:sp>
    </p:spTree>
    <p:extLst>
      <p:ext uri="{BB962C8B-B14F-4D97-AF65-F5344CB8AC3E}">
        <p14:creationId xmlns:p14="http://schemas.microsoft.com/office/powerpoint/2010/main" val="870316465"/>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picture containing sky, outdoor, bunch, crowd&#10;&#10;Description automatically generated">
            <a:extLst>
              <a:ext uri="{FF2B5EF4-FFF2-40B4-BE49-F238E27FC236}">
                <a16:creationId xmlns:a16="http://schemas.microsoft.com/office/drawing/2014/main" id="{DCA39006-FD46-5947-8715-2CC5BE10C27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1355" y="1220960"/>
            <a:ext cx="7768084" cy="5712813"/>
          </a:xfrm>
          <a:prstGeom prst="rect">
            <a:avLst/>
          </a:prstGeom>
        </p:spPr>
      </p:pic>
      <p:sp>
        <p:nvSpPr>
          <p:cNvPr id="2" name="Title 1">
            <a:extLst>
              <a:ext uri="{FF2B5EF4-FFF2-40B4-BE49-F238E27FC236}">
                <a16:creationId xmlns:a16="http://schemas.microsoft.com/office/drawing/2014/main" id="{8F5CE575-8818-4E47-AB86-FFE4B7F1F0E0}"/>
              </a:ext>
            </a:extLst>
          </p:cNvPr>
          <p:cNvSpPr>
            <a:spLocks noGrp="1"/>
          </p:cNvSpPr>
          <p:nvPr>
            <p:ph type="title"/>
          </p:nvPr>
        </p:nvSpPr>
        <p:spPr/>
        <p:txBody>
          <a:bodyPr/>
          <a:lstStyle/>
          <a:p>
            <a:r>
              <a:rPr lang="en-US">
                <a:latin typeface="Poppins"/>
                <a:cs typeface="Poppins"/>
              </a:rPr>
              <a:t>Who we are</a:t>
            </a:r>
          </a:p>
        </p:txBody>
      </p:sp>
      <p:grpSp>
        <p:nvGrpSpPr>
          <p:cNvPr id="7" name="Group 6">
            <a:extLst>
              <a:ext uri="{FF2B5EF4-FFF2-40B4-BE49-F238E27FC236}">
                <a16:creationId xmlns:a16="http://schemas.microsoft.com/office/drawing/2014/main" id="{43AB332E-A0C1-0541-82B5-98F5D738FEB1}"/>
              </a:ext>
            </a:extLst>
          </p:cNvPr>
          <p:cNvGrpSpPr/>
          <p:nvPr/>
        </p:nvGrpSpPr>
        <p:grpSpPr>
          <a:xfrm>
            <a:off x="701569" y="1586582"/>
            <a:ext cx="694422" cy="1187935"/>
            <a:chOff x="9935221" y="2366682"/>
            <a:chExt cx="1160758" cy="1985687"/>
          </a:xfrm>
        </p:grpSpPr>
        <p:sp>
          <p:nvSpPr>
            <p:cNvPr id="19" name="TextBox 18">
              <a:extLst>
                <a:ext uri="{FF2B5EF4-FFF2-40B4-BE49-F238E27FC236}">
                  <a16:creationId xmlns:a16="http://schemas.microsoft.com/office/drawing/2014/main" id="{0190FF57-5B68-4C4E-B818-057319AF89FC}"/>
                </a:ext>
              </a:extLst>
            </p:cNvPr>
            <p:cNvSpPr txBox="1"/>
            <p:nvPr/>
          </p:nvSpPr>
          <p:spPr>
            <a:xfrm>
              <a:off x="9986683" y="2366682"/>
              <a:ext cx="1057836" cy="15554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2146" tIns="32146" rIns="32146" bIns="32146" numCol="1" spcCol="38100" rtlCol="0" anchor="t">
              <a:spAutoFit/>
            </a:bodyPr>
            <a:lstStyle/>
            <a:p>
              <a:pPr algn="ctr" defTabSz="642915" hangingPunct="0"/>
              <a:r>
                <a:rPr lang="en-US" sz="5625" b="1">
                  <a:solidFill>
                    <a:schemeClr val="accent1"/>
                  </a:solidFill>
                  <a:latin typeface="Poppins" pitchFamily="2" charset="77"/>
                  <a:cs typeface="Poppins" pitchFamily="2" charset="77"/>
                  <a:sym typeface="Arial"/>
                </a:rPr>
                <a:t>11</a:t>
              </a:r>
            </a:p>
          </p:txBody>
        </p:sp>
        <p:sp>
          <p:nvSpPr>
            <p:cNvPr id="20" name="Rectangle 19">
              <a:extLst>
                <a:ext uri="{FF2B5EF4-FFF2-40B4-BE49-F238E27FC236}">
                  <a16:creationId xmlns:a16="http://schemas.microsoft.com/office/drawing/2014/main" id="{A3EF4E98-41C2-2141-A454-172CB55F9CAB}"/>
                </a:ext>
              </a:extLst>
            </p:cNvPr>
            <p:cNvSpPr/>
            <p:nvPr/>
          </p:nvSpPr>
          <p:spPr>
            <a:xfrm>
              <a:off x="9935221" y="3619259"/>
              <a:ext cx="1160758" cy="733110"/>
            </a:xfrm>
            <a:prstGeom prst="rect">
              <a:avLst/>
            </a:prstGeom>
          </p:spPr>
          <p:txBody>
            <a:bodyPr wrap="none">
              <a:spAutoFit/>
            </a:bodyPr>
            <a:lstStyle/>
            <a:p>
              <a:pPr algn="ctr"/>
              <a:r>
                <a:rPr lang="en-GB" sz="1125" b="1">
                  <a:latin typeface="Poppins" pitchFamily="2" charset="77"/>
                  <a:ea typeface="游明朝" panose="02020400000000000000" pitchFamily="18" charset="-128"/>
                  <a:cs typeface="Poppins" pitchFamily="2" charset="77"/>
                </a:rPr>
                <a:t>Global </a:t>
              </a:r>
              <a:br>
                <a:rPr lang="en-GB" sz="1125" b="1">
                  <a:latin typeface="Poppins" pitchFamily="2" charset="77"/>
                  <a:ea typeface="游明朝" panose="02020400000000000000" pitchFamily="18" charset="-128"/>
                  <a:cs typeface="Poppins" pitchFamily="2" charset="77"/>
                </a:rPr>
              </a:br>
              <a:r>
                <a:rPr lang="en-GB" sz="1125" b="1">
                  <a:latin typeface="Poppins" pitchFamily="2" charset="77"/>
                  <a:ea typeface="游明朝" panose="02020400000000000000" pitchFamily="18" charset="-128"/>
                  <a:cs typeface="Poppins" pitchFamily="2" charset="77"/>
                </a:rPr>
                <a:t>Offices</a:t>
              </a:r>
              <a:endParaRPr lang="en-US" sz="1125" b="1">
                <a:latin typeface="Poppins" pitchFamily="2" charset="77"/>
                <a:cs typeface="Poppins" pitchFamily="2" charset="77"/>
              </a:endParaRPr>
            </a:p>
          </p:txBody>
        </p:sp>
      </p:grpSp>
      <p:sp>
        <p:nvSpPr>
          <p:cNvPr id="8" name="TextBox 7">
            <a:extLst>
              <a:ext uri="{FF2B5EF4-FFF2-40B4-BE49-F238E27FC236}">
                <a16:creationId xmlns:a16="http://schemas.microsoft.com/office/drawing/2014/main" id="{B8B4C8B3-CBF6-024B-9621-E5A0FE3C21D7}"/>
              </a:ext>
            </a:extLst>
          </p:cNvPr>
          <p:cNvSpPr txBox="1"/>
          <p:nvPr/>
        </p:nvSpPr>
        <p:spPr>
          <a:xfrm>
            <a:off x="2309867" y="1586582"/>
            <a:ext cx="1179990" cy="9305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2146" tIns="32146" rIns="32146" bIns="32146" numCol="1" spcCol="38100" rtlCol="0" anchor="t">
            <a:spAutoFit/>
          </a:bodyPr>
          <a:lstStyle/>
          <a:p>
            <a:pPr algn="ctr" defTabSz="642915" hangingPunct="0"/>
            <a:r>
              <a:rPr lang="en-US" sz="5625" b="1">
                <a:latin typeface="Poppins" pitchFamily="2" charset="77"/>
                <a:cs typeface="Poppins" pitchFamily="2" charset="77"/>
                <a:sym typeface="Arial"/>
              </a:rPr>
              <a:t>24</a:t>
            </a:r>
          </a:p>
        </p:txBody>
      </p:sp>
      <p:grpSp>
        <p:nvGrpSpPr>
          <p:cNvPr id="9" name="Group 8">
            <a:extLst>
              <a:ext uri="{FF2B5EF4-FFF2-40B4-BE49-F238E27FC236}">
                <a16:creationId xmlns:a16="http://schemas.microsoft.com/office/drawing/2014/main" id="{18F5F32D-A221-F24F-9F7F-5A7DCA332B52}"/>
              </a:ext>
            </a:extLst>
          </p:cNvPr>
          <p:cNvGrpSpPr/>
          <p:nvPr/>
        </p:nvGrpSpPr>
        <p:grpSpPr>
          <a:xfrm>
            <a:off x="4076795" y="1597997"/>
            <a:ext cx="2819616" cy="1221676"/>
            <a:chOff x="9986681" y="2366682"/>
            <a:chExt cx="4713117" cy="2042087"/>
          </a:xfrm>
        </p:grpSpPr>
        <p:sp>
          <p:nvSpPr>
            <p:cNvPr id="17" name="TextBox 16">
              <a:extLst>
                <a:ext uri="{FF2B5EF4-FFF2-40B4-BE49-F238E27FC236}">
                  <a16:creationId xmlns:a16="http://schemas.microsoft.com/office/drawing/2014/main" id="{F2DE544F-E4BC-4045-B0AF-0D5458843915}"/>
                </a:ext>
              </a:extLst>
            </p:cNvPr>
            <p:cNvSpPr txBox="1"/>
            <p:nvPr/>
          </p:nvSpPr>
          <p:spPr>
            <a:xfrm>
              <a:off x="9986681" y="2366682"/>
              <a:ext cx="4713117" cy="15554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2146" tIns="32146" rIns="32146" bIns="32146" numCol="1" spcCol="38100" rtlCol="0" anchor="t">
              <a:spAutoFit/>
            </a:bodyPr>
            <a:lstStyle/>
            <a:p>
              <a:pPr algn="ctr"/>
              <a:r>
                <a:rPr lang="en-GB" sz="5625" b="1">
                  <a:solidFill>
                    <a:schemeClr val="accent1"/>
                  </a:solidFill>
                  <a:latin typeface="Poppins" pitchFamily="2" charset="77"/>
                  <a:cs typeface="Poppins" pitchFamily="2" charset="77"/>
                </a:rPr>
                <a:t>£5bn</a:t>
              </a:r>
              <a:r>
                <a:rPr lang="en-GB" sz="5625" b="1">
                  <a:latin typeface="Poppins" pitchFamily="2" charset="77"/>
                  <a:cs typeface="Poppins" pitchFamily="2" charset="77"/>
                </a:rPr>
                <a:t>+</a:t>
              </a:r>
              <a:endParaRPr lang="en-US" sz="5625" b="1">
                <a:solidFill>
                  <a:srgbClr val="000000"/>
                </a:solidFill>
                <a:latin typeface="Poppins" pitchFamily="2" charset="77"/>
                <a:cs typeface="Poppins" pitchFamily="2" charset="77"/>
                <a:sym typeface="Arial"/>
              </a:endParaRPr>
            </a:p>
          </p:txBody>
        </p:sp>
        <p:sp>
          <p:nvSpPr>
            <p:cNvPr id="18" name="Rectangle 17">
              <a:extLst>
                <a:ext uri="{FF2B5EF4-FFF2-40B4-BE49-F238E27FC236}">
                  <a16:creationId xmlns:a16="http://schemas.microsoft.com/office/drawing/2014/main" id="{5C237736-4C70-E841-90CD-16642AA48A9E}"/>
                </a:ext>
              </a:extLst>
            </p:cNvPr>
            <p:cNvSpPr/>
            <p:nvPr/>
          </p:nvSpPr>
          <p:spPr>
            <a:xfrm>
              <a:off x="11304509" y="3675659"/>
              <a:ext cx="1779720" cy="733110"/>
            </a:xfrm>
            <a:prstGeom prst="rect">
              <a:avLst/>
            </a:prstGeom>
          </p:spPr>
          <p:txBody>
            <a:bodyPr wrap="none">
              <a:spAutoFit/>
            </a:bodyPr>
            <a:lstStyle/>
            <a:p>
              <a:pPr algn="ctr"/>
              <a:r>
                <a:rPr lang="en-GB" sz="1125" b="1">
                  <a:latin typeface="Poppins" pitchFamily="2" charset="77"/>
                  <a:ea typeface="游明朝" panose="02020400000000000000" pitchFamily="18" charset="-128"/>
                  <a:cs typeface="Poppins" pitchFamily="2" charset="77"/>
                </a:rPr>
                <a:t>Annualised </a:t>
              </a:r>
              <a:br>
                <a:rPr lang="en-GB" sz="1125" b="1">
                  <a:latin typeface="Poppins" pitchFamily="2" charset="77"/>
                  <a:ea typeface="游明朝" panose="02020400000000000000" pitchFamily="18" charset="-128"/>
                  <a:cs typeface="Poppins" pitchFamily="2" charset="77"/>
                </a:rPr>
              </a:br>
              <a:r>
                <a:rPr lang="en-GB" sz="1125" b="1">
                  <a:latin typeface="Poppins" pitchFamily="2" charset="77"/>
                  <a:ea typeface="游明朝" panose="02020400000000000000" pitchFamily="18" charset="-128"/>
                  <a:cs typeface="Poppins" pitchFamily="2" charset="77"/>
                </a:rPr>
                <a:t>Volume</a:t>
              </a:r>
            </a:p>
          </p:txBody>
        </p:sp>
      </p:grpSp>
      <p:grpSp>
        <p:nvGrpSpPr>
          <p:cNvPr id="10" name="Group 9">
            <a:extLst>
              <a:ext uri="{FF2B5EF4-FFF2-40B4-BE49-F238E27FC236}">
                <a16:creationId xmlns:a16="http://schemas.microsoft.com/office/drawing/2014/main" id="{9F8753F5-66E2-1D4C-9E14-0C1C437A6EFF}"/>
              </a:ext>
            </a:extLst>
          </p:cNvPr>
          <p:cNvGrpSpPr/>
          <p:nvPr/>
        </p:nvGrpSpPr>
        <p:grpSpPr>
          <a:xfrm>
            <a:off x="53340" y="4533807"/>
            <a:ext cx="4729644" cy="1103233"/>
            <a:chOff x="9986681" y="2366682"/>
            <a:chExt cx="7905815" cy="1844105"/>
          </a:xfrm>
        </p:grpSpPr>
        <p:sp>
          <p:nvSpPr>
            <p:cNvPr id="15" name="TextBox 14">
              <a:extLst>
                <a:ext uri="{FF2B5EF4-FFF2-40B4-BE49-F238E27FC236}">
                  <a16:creationId xmlns:a16="http://schemas.microsoft.com/office/drawing/2014/main" id="{EB29063A-9C8F-724A-9717-BC0A5DFD400C}"/>
                </a:ext>
              </a:extLst>
            </p:cNvPr>
            <p:cNvSpPr txBox="1"/>
            <p:nvPr/>
          </p:nvSpPr>
          <p:spPr>
            <a:xfrm>
              <a:off x="9986681" y="2366682"/>
              <a:ext cx="7905815" cy="155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2146" tIns="32146" rIns="32146" bIns="32146" numCol="1" spcCol="38100" rtlCol="0" anchor="t">
              <a:spAutoFit/>
            </a:bodyPr>
            <a:lstStyle/>
            <a:p>
              <a:pPr algn="ctr"/>
              <a:r>
                <a:rPr lang="en-GB" sz="5625" b="1">
                  <a:latin typeface="Poppins" pitchFamily="2" charset="77"/>
                  <a:cs typeface="Poppins" pitchFamily="2" charset="77"/>
                </a:rPr>
                <a:t>20,000</a:t>
              </a:r>
              <a:r>
                <a:rPr lang="en-GB" sz="5625" b="1">
                  <a:solidFill>
                    <a:schemeClr val="accent1"/>
                  </a:solidFill>
                  <a:latin typeface="Poppins" pitchFamily="2" charset="77"/>
                  <a:cs typeface="Poppins" pitchFamily="2" charset="77"/>
                </a:rPr>
                <a:t>+</a:t>
              </a:r>
              <a:endParaRPr lang="en-US" sz="5625" b="1">
                <a:solidFill>
                  <a:schemeClr val="accent1"/>
                </a:solidFill>
                <a:latin typeface="Poppins" pitchFamily="2" charset="77"/>
                <a:cs typeface="Poppins" pitchFamily="2" charset="77"/>
                <a:sym typeface="Arial"/>
              </a:endParaRPr>
            </a:p>
          </p:txBody>
        </p:sp>
        <p:sp>
          <p:nvSpPr>
            <p:cNvPr id="16" name="Rectangle 15">
              <a:extLst>
                <a:ext uri="{FF2B5EF4-FFF2-40B4-BE49-F238E27FC236}">
                  <a16:creationId xmlns:a16="http://schemas.microsoft.com/office/drawing/2014/main" id="{936A2DC1-EC4D-024C-B5AB-001C79E3A6BD}"/>
                </a:ext>
              </a:extLst>
            </p:cNvPr>
            <p:cNvSpPr/>
            <p:nvPr/>
          </p:nvSpPr>
          <p:spPr>
            <a:xfrm>
              <a:off x="12682379" y="3767063"/>
              <a:ext cx="2520744" cy="443724"/>
            </a:xfrm>
            <a:prstGeom prst="rect">
              <a:avLst/>
            </a:prstGeom>
          </p:spPr>
          <p:txBody>
            <a:bodyPr wrap="square" lIns="91440" tIns="45720" rIns="91440" bIns="45720" anchor="t">
              <a:spAutoFit/>
            </a:bodyPr>
            <a:lstStyle/>
            <a:p>
              <a:pPr algn="ctr"/>
              <a:r>
                <a:rPr lang="en-GB" sz="1100" b="1">
                  <a:latin typeface="Poppins"/>
                  <a:ea typeface="游明朝"/>
                  <a:cs typeface="Poppins"/>
                </a:rPr>
                <a:t>Customers</a:t>
              </a:r>
            </a:p>
          </p:txBody>
        </p:sp>
      </p:grpSp>
      <p:grpSp>
        <p:nvGrpSpPr>
          <p:cNvPr id="11" name="Group 10">
            <a:extLst>
              <a:ext uri="{FF2B5EF4-FFF2-40B4-BE49-F238E27FC236}">
                <a16:creationId xmlns:a16="http://schemas.microsoft.com/office/drawing/2014/main" id="{2AF5E05C-A7F3-7A40-B27B-C67E3E80B9E9}"/>
              </a:ext>
            </a:extLst>
          </p:cNvPr>
          <p:cNvGrpSpPr/>
          <p:nvPr/>
        </p:nvGrpSpPr>
        <p:grpSpPr>
          <a:xfrm>
            <a:off x="4809410" y="4456714"/>
            <a:ext cx="1065422" cy="1275080"/>
            <a:chOff x="9578762" y="2791790"/>
            <a:chExt cx="1780901" cy="2131354"/>
          </a:xfrm>
        </p:grpSpPr>
        <p:sp>
          <p:nvSpPr>
            <p:cNvPr id="13" name="TextBox 12">
              <a:extLst>
                <a:ext uri="{FF2B5EF4-FFF2-40B4-BE49-F238E27FC236}">
                  <a16:creationId xmlns:a16="http://schemas.microsoft.com/office/drawing/2014/main" id="{B3C3B9D5-0740-0D41-8BF7-DEA4DB79F98F}"/>
                </a:ext>
              </a:extLst>
            </p:cNvPr>
            <p:cNvSpPr txBox="1"/>
            <p:nvPr/>
          </p:nvSpPr>
          <p:spPr>
            <a:xfrm>
              <a:off x="9578762" y="2791790"/>
              <a:ext cx="1780901" cy="15554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2146" tIns="32146" rIns="32146" bIns="32146" numCol="1" spcCol="38100" rtlCol="0" anchor="t">
              <a:spAutoFit/>
            </a:bodyPr>
            <a:lstStyle/>
            <a:p>
              <a:pPr algn="ctr" defTabSz="642915" hangingPunct="0"/>
              <a:r>
                <a:rPr lang="en-US" sz="5625" b="1">
                  <a:latin typeface="Poppins" pitchFamily="2" charset="77"/>
                  <a:cs typeface="Poppins" pitchFamily="2" charset="77"/>
                  <a:sym typeface="Arial"/>
                </a:rPr>
                <a:t>15</a:t>
              </a:r>
            </a:p>
          </p:txBody>
        </p:sp>
        <p:sp>
          <p:nvSpPr>
            <p:cNvPr id="14" name="Rectangle 13">
              <a:extLst>
                <a:ext uri="{FF2B5EF4-FFF2-40B4-BE49-F238E27FC236}">
                  <a16:creationId xmlns:a16="http://schemas.microsoft.com/office/drawing/2014/main" id="{2F89701F-09B9-7A40-9E10-2238BE3B99A0}"/>
                </a:ext>
              </a:extLst>
            </p:cNvPr>
            <p:cNvSpPr/>
            <p:nvPr/>
          </p:nvSpPr>
          <p:spPr>
            <a:xfrm>
              <a:off x="9600790" y="4190034"/>
              <a:ext cx="1736847" cy="733110"/>
            </a:xfrm>
            <a:prstGeom prst="rect">
              <a:avLst/>
            </a:prstGeom>
          </p:spPr>
          <p:txBody>
            <a:bodyPr wrap="none">
              <a:spAutoFit/>
            </a:bodyPr>
            <a:lstStyle/>
            <a:p>
              <a:pPr algn="ctr"/>
              <a:r>
                <a:rPr lang="en-GB" sz="1125" b="1">
                  <a:latin typeface="Poppins" pitchFamily="2" charset="77"/>
                  <a:ea typeface="游明朝" panose="02020400000000000000" pitchFamily="18" charset="-128"/>
                  <a:cs typeface="Poppins" pitchFamily="2" charset="77"/>
                </a:rPr>
                <a:t>Languages </a:t>
              </a:r>
              <a:br>
                <a:rPr lang="en-GB" sz="1125" b="1">
                  <a:latin typeface="Poppins" pitchFamily="2" charset="77"/>
                  <a:ea typeface="游明朝" panose="02020400000000000000" pitchFamily="18" charset="-128"/>
                  <a:cs typeface="Poppins" pitchFamily="2" charset="77"/>
                </a:rPr>
              </a:br>
              <a:r>
                <a:rPr lang="en-GB" sz="1125" b="1">
                  <a:latin typeface="Poppins" pitchFamily="2" charset="77"/>
                  <a:ea typeface="游明朝" panose="02020400000000000000" pitchFamily="18" charset="-128"/>
                  <a:cs typeface="Poppins" pitchFamily="2" charset="77"/>
                </a:rPr>
                <a:t>supported</a:t>
              </a:r>
              <a:endParaRPr lang="en-US" sz="1125" b="1">
                <a:latin typeface="Poppins" pitchFamily="2" charset="77"/>
                <a:cs typeface="Poppins" pitchFamily="2" charset="77"/>
              </a:endParaRPr>
            </a:p>
          </p:txBody>
        </p:sp>
      </p:grpSp>
      <p:sp>
        <p:nvSpPr>
          <p:cNvPr id="12" name="Rectangle 11">
            <a:extLst>
              <a:ext uri="{FF2B5EF4-FFF2-40B4-BE49-F238E27FC236}">
                <a16:creationId xmlns:a16="http://schemas.microsoft.com/office/drawing/2014/main" id="{4058082C-0D52-E64B-BC77-CD2149870188}"/>
              </a:ext>
            </a:extLst>
          </p:cNvPr>
          <p:cNvSpPr/>
          <p:nvPr/>
        </p:nvSpPr>
        <p:spPr>
          <a:xfrm>
            <a:off x="2427098" y="2338740"/>
            <a:ext cx="1010213" cy="438582"/>
          </a:xfrm>
          <a:prstGeom prst="rect">
            <a:avLst/>
          </a:prstGeom>
        </p:spPr>
        <p:txBody>
          <a:bodyPr wrap="none">
            <a:spAutoFit/>
          </a:bodyPr>
          <a:lstStyle/>
          <a:p>
            <a:pPr algn="ctr"/>
            <a:r>
              <a:rPr lang="en-GB" sz="1125" b="1">
                <a:latin typeface="Poppins" pitchFamily="2" charset="77"/>
                <a:ea typeface="游明朝" panose="02020400000000000000" pitchFamily="18" charset="-128"/>
                <a:cs typeface="Poppins" pitchFamily="2" charset="77"/>
              </a:rPr>
              <a:t>Years’ </a:t>
            </a:r>
          </a:p>
          <a:p>
            <a:pPr algn="ctr"/>
            <a:r>
              <a:rPr lang="en-GB" sz="1125" b="1">
                <a:latin typeface="Poppins" pitchFamily="2" charset="77"/>
                <a:ea typeface="游明朝" panose="02020400000000000000" pitchFamily="18" charset="-128"/>
                <a:cs typeface="Poppins" pitchFamily="2" charset="77"/>
              </a:rPr>
              <a:t>experience</a:t>
            </a:r>
            <a:endParaRPr lang="en-US" sz="1125" b="1">
              <a:latin typeface="Poppins" pitchFamily="2" charset="77"/>
              <a:ea typeface="游明朝" panose="02020400000000000000" pitchFamily="18" charset="-128"/>
              <a:cs typeface="Poppins" pitchFamily="2" charset="77"/>
            </a:endParaRPr>
          </a:p>
        </p:txBody>
      </p:sp>
      <p:sp>
        <p:nvSpPr>
          <p:cNvPr id="21" name="Text Placeholder 9">
            <a:extLst>
              <a:ext uri="{FF2B5EF4-FFF2-40B4-BE49-F238E27FC236}">
                <a16:creationId xmlns:a16="http://schemas.microsoft.com/office/drawing/2014/main" id="{5F5DD022-D0B2-BB46-8978-69D7B9940CCF}"/>
              </a:ext>
            </a:extLst>
          </p:cNvPr>
          <p:cNvSpPr txBox="1">
            <a:spLocks/>
          </p:cNvSpPr>
          <p:nvPr/>
        </p:nvSpPr>
        <p:spPr>
          <a:xfrm>
            <a:off x="7432338" y="1544555"/>
            <a:ext cx="4073449" cy="2466861"/>
          </a:xfrm>
          <a:prstGeom prst="rect">
            <a:avLst/>
          </a:prstGeom>
          <a:noFill/>
        </p:spPr>
        <p:txBody>
          <a:bodyPr wrap="square" lIns="64294" tIns="32147" rIns="64294" bIns="32147"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655" indent="-274320">
              <a:lnSpc>
                <a:spcPct val="150000"/>
              </a:lnSpc>
              <a:spcBef>
                <a:spcPts val="0"/>
              </a:spcBef>
            </a:pPr>
            <a:r>
              <a:rPr lang="en-GB" sz="1500">
                <a:ea typeface="+mn-lt"/>
                <a:cs typeface="+mn-lt"/>
              </a:rPr>
              <a:t>Principal member of Visa and Mastercard</a:t>
            </a:r>
            <a:endParaRPr lang="en-US" sz="1500">
              <a:latin typeface="Poppins"/>
              <a:ea typeface="+mn-lt"/>
              <a:cs typeface="Poppins"/>
            </a:endParaRPr>
          </a:p>
          <a:p>
            <a:pPr marL="287655" indent="-274320">
              <a:lnSpc>
                <a:spcPct val="150000"/>
              </a:lnSpc>
              <a:spcBef>
                <a:spcPts val="0"/>
              </a:spcBef>
            </a:pPr>
            <a:r>
              <a:rPr lang="en-GB" sz="1500">
                <a:latin typeface="Poppins"/>
                <a:cs typeface="Poppins"/>
              </a:rPr>
              <a:t>Licensed by the Malta Financial Services Authority (MFSA)</a:t>
            </a:r>
            <a:endParaRPr lang="en-US" sz="1500">
              <a:latin typeface="Poppins"/>
              <a:cs typeface="Poppins"/>
            </a:endParaRPr>
          </a:p>
          <a:p>
            <a:pPr marL="287655" indent="-274320">
              <a:lnSpc>
                <a:spcPct val="150000"/>
              </a:lnSpc>
              <a:spcBef>
                <a:spcPts val="0"/>
              </a:spcBef>
            </a:pPr>
            <a:r>
              <a:rPr lang="en-GB" sz="1500">
                <a:latin typeface="Poppins"/>
                <a:cs typeface="Poppins"/>
              </a:rPr>
              <a:t>Application in process with UK FCA</a:t>
            </a:r>
          </a:p>
          <a:p>
            <a:pPr marL="287655" indent="-274320">
              <a:lnSpc>
                <a:spcPct val="150000"/>
              </a:lnSpc>
              <a:spcBef>
                <a:spcPts val="0"/>
              </a:spcBef>
            </a:pPr>
            <a:r>
              <a:rPr lang="en-GB" sz="1547">
                <a:latin typeface="Poppins" pitchFamily="2" charset="77"/>
                <a:cs typeface="Poppins" pitchFamily="2" charset="77"/>
              </a:rPr>
              <a:t>PCI DSS Level 1 certified</a:t>
            </a:r>
          </a:p>
          <a:p>
            <a:pPr marL="287655" indent="-274320">
              <a:lnSpc>
                <a:spcPct val="150000"/>
              </a:lnSpc>
              <a:spcBef>
                <a:spcPts val="0"/>
              </a:spcBef>
            </a:pPr>
            <a:r>
              <a:rPr lang="en-GB" sz="1500">
                <a:latin typeface="Poppins"/>
                <a:cs typeface="Poppins"/>
              </a:rPr>
              <a:t>Certified vendor in key US states</a:t>
            </a:r>
          </a:p>
        </p:txBody>
      </p:sp>
      <p:grpSp>
        <p:nvGrpSpPr>
          <p:cNvPr id="22" name="Group 21">
            <a:extLst>
              <a:ext uri="{FF2B5EF4-FFF2-40B4-BE49-F238E27FC236}">
                <a16:creationId xmlns:a16="http://schemas.microsoft.com/office/drawing/2014/main" id="{4CDCAC92-B539-D047-89FA-023CF68C1810}"/>
              </a:ext>
            </a:extLst>
          </p:cNvPr>
          <p:cNvGrpSpPr/>
          <p:nvPr/>
        </p:nvGrpSpPr>
        <p:grpSpPr>
          <a:xfrm>
            <a:off x="7531364" y="4759260"/>
            <a:ext cx="3288762" cy="1273643"/>
            <a:chOff x="1635516" y="3817869"/>
            <a:chExt cx="4530974" cy="1754715"/>
          </a:xfrm>
        </p:grpSpPr>
        <p:pic>
          <p:nvPicPr>
            <p:cNvPr id="23" name="Picture 22" descr="Text&#10;&#10;Description automatically generated with low confidence">
              <a:extLst>
                <a:ext uri="{FF2B5EF4-FFF2-40B4-BE49-F238E27FC236}">
                  <a16:creationId xmlns:a16="http://schemas.microsoft.com/office/drawing/2014/main" id="{7E2B933D-074E-6C46-8643-44DD16349D4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53174" y="3970272"/>
              <a:ext cx="990600" cy="647700"/>
            </a:xfrm>
            <a:prstGeom prst="rect">
              <a:avLst/>
            </a:prstGeom>
          </p:spPr>
        </p:pic>
        <p:pic>
          <p:nvPicPr>
            <p:cNvPr id="24" name="Picture 23" descr="Logo&#10;&#10;Description automatically generated">
              <a:extLst>
                <a:ext uri="{FF2B5EF4-FFF2-40B4-BE49-F238E27FC236}">
                  <a16:creationId xmlns:a16="http://schemas.microsoft.com/office/drawing/2014/main" id="{D67FD02A-4517-7C4F-BB5C-958AC38F159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87992" y="3970272"/>
              <a:ext cx="990600" cy="647700"/>
            </a:xfrm>
            <a:prstGeom prst="rect">
              <a:avLst/>
            </a:prstGeom>
          </p:spPr>
        </p:pic>
        <p:pic>
          <p:nvPicPr>
            <p:cNvPr id="25" name="Picture 24" descr="A picture containing text, clipart&#10;&#10;Description automatically generated">
              <a:extLst>
                <a:ext uri="{FF2B5EF4-FFF2-40B4-BE49-F238E27FC236}">
                  <a16:creationId xmlns:a16="http://schemas.microsoft.com/office/drawing/2014/main" id="{00291778-2FC2-224D-924A-386A0CA7D5E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635516" y="3817869"/>
              <a:ext cx="952500" cy="952500"/>
            </a:xfrm>
            <a:prstGeom prst="rect">
              <a:avLst/>
            </a:prstGeom>
          </p:spPr>
        </p:pic>
        <p:pic>
          <p:nvPicPr>
            <p:cNvPr id="26" name="Picture 25" descr="Icon&#10;&#10;Description automatically generated">
              <a:extLst>
                <a:ext uri="{FF2B5EF4-FFF2-40B4-BE49-F238E27FC236}">
                  <a16:creationId xmlns:a16="http://schemas.microsoft.com/office/drawing/2014/main" id="{DC5EF923-9D66-9040-AECA-C5CE8F572B5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671190" y="5035155"/>
              <a:ext cx="495300" cy="485775"/>
            </a:xfrm>
            <a:prstGeom prst="rect">
              <a:avLst/>
            </a:prstGeom>
          </p:spPr>
        </p:pic>
        <p:pic>
          <p:nvPicPr>
            <p:cNvPr id="27" name="Picture 26" descr="Logo&#10;&#10;Description automatically generated">
              <a:extLst>
                <a:ext uri="{FF2B5EF4-FFF2-40B4-BE49-F238E27FC236}">
                  <a16:creationId xmlns:a16="http://schemas.microsoft.com/office/drawing/2014/main" id="{3F9130C7-AF28-1347-B96C-7F1D4FF0E51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642887" y="4983507"/>
              <a:ext cx="1338263" cy="589077"/>
            </a:xfrm>
            <a:prstGeom prst="rect">
              <a:avLst/>
            </a:prstGeom>
          </p:spPr>
        </p:pic>
        <p:pic>
          <p:nvPicPr>
            <p:cNvPr id="30" name="Picture 29" descr="Logo&#10;&#10;Description automatically generated">
              <a:extLst>
                <a:ext uri="{FF2B5EF4-FFF2-40B4-BE49-F238E27FC236}">
                  <a16:creationId xmlns:a16="http://schemas.microsoft.com/office/drawing/2014/main" id="{8C1DEAE4-078C-CF47-B84F-8A0A3694752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281126" y="5017890"/>
              <a:ext cx="780462" cy="520308"/>
            </a:xfrm>
            <a:prstGeom prst="rect">
              <a:avLst/>
            </a:prstGeom>
          </p:spPr>
        </p:pic>
      </p:grpSp>
      <p:cxnSp>
        <p:nvCxnSpPr>
          <p:cNvPr id="31" name="Straight Connector 30">
            <a:extLst>
              <a:ext uri="{FF2B5EF4-FFF2-40B4-BE49-F238E27FC236}">
                <a16:creationId xmlns:a16="http://schemas.microsoft.com/office/drawing/2014/main" id="{839C6A33-D1FE-9445-9829-FD97EF33726A}"/>
              </a:ext>
            </a:extLst>
          </p:cNvPr>
          <p:cNvCxnSpPr>
            <a:cxnSpLocks/>
          </p:cNvCxnSpPr>
          <p:nvPr/>
        </p:nvCxnSpPr>
        <p:spPr>
          <a:xfrm>
            <a:off x="6999308" y="1335280"/>
            <a:ext cx="0" cy="2913609"/>
          </a:xfrm>
          <a:prstGeom prst="line">
            <a:avLst/>
          </a:prstGeom>
          <a:noFill/>
          <a:ln w="9525" cap="flat">
            <a:solidFill>
              <a:schemeClr val="tx1"/>
            </a:solidFill>
            <a:prstDash val="sysDot"/>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pic>
        <p:nvPicPr>
          <p:cNvPr id="3" name="Picture 2">
            <a:extLst>
              <a:ext uri="{FF2B5EF4-FFF2-40B4-BE49-F238E27FC236}">
                <a16:creationId xmlns:a16="http://schemas.microsoft.com/office/drawing/2014/main" id="{69BB90FA-2E14-6049-B397-FC8C64DF78C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208089" y="4869880"/>
            <a:ext cx="835782" cy="470127"/>
          </a:xfrm>
          <a:prstGeom prst="rect">
            <a:avLst/>
          </a:prstGeom>
        </p:spPr>
      </p:pic>
      <p:pic>
        <p:nvPicPr>
          <p:cNvPr id="5" name="Picture 4" descr="A picture containing logo&#10;&#10;Description automatically generated">
            <a:extLst>
              <a:ext uri="{FF2B5EF4-FFF2-40B4-BE49-F238E27FC236}">
                <a16:creationId xmlns:a16="http://schemas.microsoft.com/office/drawing/2014/main" id="{F19041C9-36D8-7648-AD3B-8CABA97B8243}"/>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529866" y="5601304"/>
            <a:ext cx="725270" cy="486633"/>
          </a:xfrm>
          <a:prstGeom prst="rect">
            <a:avLst/>
          </a:prstGeom>
        </p:spPr>
      </p:pic>
    </p:spTree>
    <p:extLst>
      <p:ext uri="{BB962C8B-B14F-4D97-AF65-F5344CB8AC3E}">
        <p14:creationId xmlns:p14="http://schemas.microsoft.com/office/powerpoint/2010/main" val="287114686"/>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A0D7DC1-0B9B-1946-B3F7-8F0676DBE5C6}"/>
              </a:ext>
            </a:extLst>
          </p:cNvPr>
          <p:cNvSpPr>
            <a:spLocks noGrp="1"/>
          </p:cNvSpPr>
          <p:nvPr>
            <p:ph type="pic" sz="quarter" idx="18"/>
          </p:nvPr>
        </p:nvSpPr>
        <p:spPr/>
      </p:sp>
      <p:sp>
        <p:nvSpPr>
          <p:cNvPr id="5" name="Slide Number Placeholder 4">
            <a:extLst>
              <a:ext uri="{FF2B5EF4-FFF2-40B4-BE49-F238E27FC236}">
                <a16:creationId xmlns:a16="http://schemas.microsoft.com/office/drawing/2014/main" id="{018D3623-9155-6347-BC20-66346902B3BD}"/>
              </a:ext>
            </a:extLst>
          </p:cNvPr>
          <p:cNvSpPr>
            <a:spLocks noGrp="1"/>
          </p:cNvSpPr>
          <p:nvPr>
            <p:ph type="sldNum" sz="quarter" idx="17"/>
          </p:nvPr>
        </p:nvSpPr>
        <p:spPr/>
        <p:txBody>
          <a:bodyPr/>
          <a:lstStyle/>
          <a:p>
            <a:fld id="{7AB3A04E-FD8A-E74A-BAEA-285279FB67E5}" type="slidenum">
              <a:rPr lang="en-US" smtClean="0"/>
              <a:pPr/>
              <a:t>20</a:t>
            </a:fld>
            <a:endParaRPr lang="en-US"/>
          </a:p>
        </p:txBody>
      </p:sp>
      <p:pic>
        <p:nvPicPr>
          <p:cNvPr id="8" name="Picture 7" descr="A picture containing text, indoor, ceiling, green&#10;&#10;Description automatically generated">
            <a:extLst>
              <a:ext uri="{FF2B5EF4-FFF2-40B4-BE49-F238E27FC236}">
                <a16:creationId xmlns:a16="http://schemas.microsoft.com/office/drawing/2014/main" id="{88524B49-4343-5742-BBE5-DD8EE562A9E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36000"/>
                    </a14:imgEffect>
                  </a14:imgLayer>
                </a14:imgProps>
              </a:ext>
              <a:ext uri="{28A0092B-C50C-407E-A947-70E740481C1C}">
                <a14:useLocalDpi xmlns:a14="http://schemas.microsoft.com/office/drawing/2010/main"/>
              </a:ext>
            </a:extLst>
          </a:blip>
          <a:stretch>
            <a:fillRect/>
          </a:stretch>
        </p:blipFill>
        <p:spPr>
          <a:xfrm>
            <a:off x="0" y="-1"/>
            <a:ext cx="12192000" cy="7872863"/>
          </a:xfrm>
          <a:prstGeom prst="rect">
            <a:avLst/>
          </a:prstGeom>
          <a:effectLst>
            <a:reflection blurRad="6350" stA="52000" endA="300" endPos="35000" dir="5400000" sy="-100000" algn="bl" rotWithShape="0"/>
          </a:effectLst>
        </p:spPr>
      </p:pic>
      <p:sp>
        <p:nvSpPr>
          <p:cNvPr id="9" name="Oval 8">
            <a:extLst>
              <a:ext uri="{FF2B5EF4-FFF2-40B4-BE49-F238E27FC236}">
                <a16:creationId xmlns:a16="http://schemas.microsoft.com/office/drawing/2014/main" id="{4A438E35-1828-244E-A6FA-2E6FB1027D31}"/>
              </a:ext>
            </a:extLst>
          </p:cNvPr>
          <p:cNvSpPr/>
          <p:nvPr/>
        </p:nvSpPr>
        <p:spPr>
          <a:xfrm rot="10800000">
            <a:off x="1876285" y="-677793"/>
            <a:ext cx="8322590" cy="8322590"/>
          </a:xfrm>
          <a:prstGeom prst="ellipse">
            <a:avLst/>
          </a:prstGeom>
          <a:gradFill>
            <a:gsLst>
              <a:gs pos="17000">
                <a:schemeClr val="tx1">
                  <a:lumMod val="0"/>
                  <a:alpha val="97491"/>
                </a:schemeClr>
              </a:gs>
              <a:gs pos="64000">
                <a:schemeClr val="accent1">
                  <a:alpha val="64000"/>
                </a:schemeClr>
              </a:gs>
              <a:gs pos="92000">
                <a:srgbClr val="247659">
                  <a:lumMod val="0"/>
                </a:srgbClr>
              </a:gs>
            </a:gsLst>
            <a:lin ang="16200000" scaled="0"/>
          </a:gradFill>
          <a:ln w="327025">
            <a:gradFill>
              <a:gsLst>
                <a:gs pos="100000">
                  <a:schemeClr val="accent1"/>
                </a:gs>
                <a:gs pos="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3">
            <a:extLst>
              <a:ext uri="{FF2B5EF4-FFF2-40B4-BE49-F238E27FC236}">
                <a16:creationId xmlns:a16="http://schemas.microsoft.com/office/drawing/2014/main" id="{93776E55-C2F0-FF4B-826F-5E91659B92FE}"/>
              </a:ext>
            </a:extLst>
          </p:cNvPr>
          <p:cNvSpPr txBox="1">
            <a:spLocks/>
          </p:cNvSpPr>
          <p:nvPr/>
        </p:nvSpPr>
        <p:spPr>
          <a:xfrm>
            <a:off x="2149546" y="2646564"/>
            <a:ext cx="8049330" cy="7572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8000" b="1">
                <a:solidFill>
                  <a:schemeClr val="bg1"/>
                </a:solidFill>
              </a:rPr>
              <a:t>Thank you</a:t>
            </a:r>
            <a:endParaRPr lang="en-US" sz="8000" b="1">
              <a:solidFill>
                <a:schemeClr val="bg1"/>
              </a:solidFill>
            </a:endParaRPr>
          </a:p>
        </p:txBody>
      </p:sp>
      <p:cxnSp>
        <p:nvCxnSpPr>
          <p:cNvPr id="19" name="Straight Connector 18">
            <a:extLst>
              <a:ext uri="{FF2B5EF4-FFF2-40B4-BE49-F238E27FC236}">
                <a16:creationId xmlns:a16="http://schemas.microsoft.com/office/drawing/2014/main" id="{725DC433-8581-974C-99CF-AFA8E392A28F}"/>
              </a:ext>
            </a:extLst>
          </p:cNvPr>
          <p:cNvCxnSpPr>
            <a:cxnSpLocks/>
          </p:cNvCxnSpPr>
          <p:nvPr/>
        </p:nvCxnSpPr>
        <p:spPr>
          <a:xfrm>
            <a:off x="2977896" y="3898916"/>
            <a:ext cx="62362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7C4885C-3054-FD4F-8F86-47BD528BAD76}"/>
              </a:ext>
            </a:extLst>
          </p:cNvPr>
          <p:cNvSpPr txBox="1"/>
          <p:nvPr/>
        </p:nvSpPr>
        <p:spPr>
          <a:xfrm>
            <a:off x="1199148" y="4110526"/>
            <a:ext cx="9793704" cy="523220"/>
          </a:xfrm>
          <a:prstGeom prst="rect">
            <a:avLst/>
          </a:prstGeom>
          <a:noFill/>
        </p:spPr>
        <p:txBody>
          <a:bodyPr wrap="square">
            <a:spAutoFit/>
          </a:bodyPr>
          <a:lstStyle/>
          <a:p>
            <a:pPr algn="ctr">
              <a:defRPr/>
            </a:pPr>
            <a:r>
              <a:rPr lang="en-GB" sz="2800">
                <a:solidFill>
                  <a:schemeClr val="bg1"/>
                </a:solidFill>
                <a:latin typeface="Poppins" pitchFamily="2" charset="77"/>
                <a:cs typeface="Poppins" pitchFamily="2" charset="77"/>
              </a:rPr>
              <a:t>It’s in our DNA</a:t>
            </a:r>
            <a:endParaRPr lang="en-GB" sz="1800" b="0">
              <a:solidFill>
                <a:schemeClr val="bg1"/>
              </a:solidFill>
            </a:endParaRPr>
          </a:p>
        </p:txBody>
      </p:sp>
      <p:pic>
        <p:nvPicPr>
          <p:cNvPr id="21" name="Picture 20" descr="Logo&#10;&#10;Description automatically generated">
            <a:extLst>
              <a:ext uri="{FF2B5EF4-FFF2-40B4-BE49-F238E27FC236}">
                <a16:creationId xmlns:a16="http://schemas.microsoft.com/office/drawing/2014/main" id="{867A9F74-C400-E945-AA65-BCA828BFF14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33211" y="5771574"/>
            <a:ext cx="2125578" cy="713064"/>
          </a:xfrm>
          <a:prstGeom prst="rect">
            <a:avLst/>
          </a:prstGeom>
        </p:spPr>
      </p:pic>
      <p:grpSp>
        <p:nvGrpSpPr>
          <p:cNvPr id="22" name="Group 21">
            <a:extLst>
              <a:ext uri="{FF2B5EF4-FFF2-40B4-BE49-F238E27FC236}">
                <a16:creationId xmlns:a16="http://schemas.microsoft.com/office/drawing/2014/main" id="{7CC01DF5-AEDD-EC48-8D9B-2D345C3ADD2A}"/>
              </a:ext>
            </a:extLst>
          </p:cNvPr>
          <p:cNvGrpSpPr/>
          <p:nvPr/>
        </p:nvGrpSpPr>
        <p:grpSpPr>
          <a:xfrm>
            <a:off x="-6169231" y="2630098"/>
            <a:ext cx="6169230" cy="2645715"/>
            <a:chOff x="2965352" y="2643786"/>
            <a:chExt cx="6169230" cy="2645715"/>
          </a:xfrm>
        </p:grpSpPr>
        <p:sp>
          <p:nvSpPr>
            <p:cNvPr id="23" name="TextBox 22">
              <a:extLst>
                <a:ext uri="{FF2B5EF4-FFF2-40B4-BE49-F238E27FC236}">
                  <a16:creationId xmlns:a16="http://schemas.microsoft.com/office/drawing/2014/main" id="{0B818E93-B772-E24B-BBA1-A6415F1BC9CA}"/>
                </a:ext>
              </a:extLst>
            </p:cNvPr>
            <p:cNvSpPr txBox="1"/>
            <p:nvPr/>
          </p:nvSpPr>
          <p:spPr>
            <a:xfrm>
              <a:off x="2965352" y="2643786"/>
              <a:ext cx="6169230" cy="1077218"/>
            </a:xfrm>
            <a:prstGeom prst="rect">
              <a:avLst/>
            </a:prstGeom>
            <a:noFill/>
          </p:spPr>
          <p:txBody>
            <a:bodyPr wrap="square">
              <a:spAutoFit/>
            </a:bodyPr>
            <a:lstStyle/>
            <a:p>
              <a:pPr algn="ctr"/>
              <a:r>
                <a:rPr lang="en-GB" sz="3200" dirty="0">
                  <a:solidFill>
                    <a:schemeClr val="bg1"/>
                  </a:solidFill>
                  <a:latin typeface="Poppins" pitchFamily="2" charset="77"/>
                  <a:cs typeface="Poppins" pitchFamily="2" charset="77"/>
                </a:rPr>
                <a:t>Please visit the Trust Team at </a:t>
              </a:r>
              <a:r>
                <a:rPr lang="en-GB" sz="3200" b="1" dirty="0">
                  <a:solidFill>
                    <a:schemeClr val="bg1"/>
                  </a:solidFill>
                  <a:latin typeface="Poppins" pitchFamily="2" charset="77"/>
                  <a:cs typeface="Poppins" pitchFamily="2" charset="77"/>
                </a:rPr>
                <a:t>Stand 6 </a:t>
              </a:r>
              <a:r>
                <a:rPr lang="en-GB" sz="3200" dirty="0">
                  <a:solidFill>
                    <a:schemeClr val="bg1"/>
                  </a:solidFill>
                  <a:latin typeface="Poppins" pitchFamily="2" charset="77"/>
                  <a:cs typeface="Poppins" pitchFamily="2" charset="77"/>
                </a:rPr>
                <a:t>in the Exhibition Hall</a:t>
              </a:r>
            </a:p>
          </p:txBody>
        </p:sp>
        <p:sp>
          <p:nvSpPr>
            <p:cNvPr id="24" name="TextBox 23">
              <a:extLst>
                <a:ext uri="{FF2B5EF4-FFF2-40B4-BE49-F238E27FC236}">
                  <a16:creationId xmlns:a16="http://schemas.microsoft.com/office/drawing/2014/main" id="{1A0089C3-DB2A-7642-B3F4-6AF2599FD8FE}"/>
                </a:ext>
              </a:extLst>
            </p:cNvPr>
            <p:cNvSpPr txBox="1"/>
            <p:nvPr/>
          </p:nvSpPr>
          <p:spPr>
            <a:xfrm>
              <a:off x="2965352" y="4089172"/>
              <a:ext cx="6169230" cy="1200329"/>
            </a:xfrm>
            <a:prstGeom prst="rect">
              <a:avLst/>
            </a:prstGeom>
            <a:noFill/>
          </p:spPr>
          <p:txBody>
            <a:bodyPr wrap="square" lIns="91440" tIns="45720" rIns="91440" bIns="45720" anchor="t">
              <a:spAutoFit/>
            </a:bodyPr>
            <a:lstStyle/>
            <a:p>
              <a:pPr algn="ctr"/>
              <a:r>
                <a:rPr lang="en-GB" sz="1800" b="1" dirty="0">
                  <a:solidFill>
                    <a:schemeClr val="bg2"/>
                  </a:solidFill>
                  <a:latin typeface="Poppins"/>
                  <a:cs typeface="Poppins"/>
                  <a:hlinkClick r:id="rId5">
                    <a:extLst>
                      <a:ext uri="{A12FA001-AC4F-418D-AE19-62706E023703}">
                        <ahyp:hlinkClr xmlns:ahyp="http://schemas.microsoft.com/office/drawing/2018/hyperlinkcolor" val="tx"/>
                      </a:ext>
                    </a:extLst>
                  </a:hlinkClick>
                </a:rPr>
                <a:t>ronan.gallagher@trustpayments.com</a:t>
              </a:r>
              <a:endParaRPr lang="en-GB" sz="1800" b="1" dirty="0">
                <a:solidFill>
                  <a:schemeClr val="bg2"/>
                </a:solidFill>
                <a:latin typeface="Poppins"/>
                <a:cs typeface="Poppins"/>
              </a:endParaRPr>
            </a:p>
            <a:p>
              <a:pPr algn="ctr"/>
              <a:r>
                <a:rPr lang="en-GB" b="1" dirty="0">
                  <a:solidFill>
                    <a:schemeClr val="bg1"/>
                  </a:solidFill>
                  <a:latin typeface="Poppins"/>
                  <a:cs typeface="Poppins"/>
                </a:rPr>
                <a:t>         </a:t>
              </a:r>
              <a:r>
                <a:rPr lang="en-GB" sz="1800" b="1" dirty="0">
                  <a:solidFill>
                    <a:schemeClr val="bg1"/>
                  </a:solidFill>
                  <a:latin typeface="Poppins"/>
                  <a:cs typeface="Poppins"/>
                </a:rPr>
                <a:t> @</a:t>
              </a:r>
              <a:r>
                <a:rPr lang="en-GB" sz="1800" b="1" dirty="0" err="1">
                  <a:solidFill>
                    <a:schemeClr val="bg1"/>
                  </a:solidFill>
                  <a:latin typeface="Poppins"/>
                  <a:cs typeface="Poppins"/>
                </a:rPr>
                <a:t>payeire</a:t>
              </a:r>
              <a:endParaRPr lang="en-GB" sz="1800" b="1" dirty="0">
                <a:solidFill>
                  <a:schemeClr val="bg1"/>
                </a:solidFill>
                <a:latin typeface="Poppins"/>
                <a:cs typeface="Poppins"/>
              </a:endParaRPr>
            </a:p>
            <a:p>
              <a:pPr algn="ctr"/>
              <a:endParaRPr lang="en-GB" sz="1800" dirty="0">
                <a:solidFill>
                  <a:schemeClr val="bg1"/>
                </a:solidFill>
                <a:latin typeface="Poppins" pitchFamily="2" charset="77"/>
                <a:cs typeface="Poppins" pitchFamily="2" charset="77"/>
              </a:endParaRPr>
            </a:p>
            <a:p>
              <a:pPr algn="ctr"/>
              <a:r>
                <a:rPr lang="en-GB" dirty="0">
                  <a:solidFill>
                    <a:schemeClr val="bg1"/>
                  </a:solidFill>
                  <a:latin typeface="Poppins"/>
                  <a:cs typeface="Poppins"/>
                </a:rPr>
                <a:t>         </a:t>
              </a:r>
              <a:r>
                <a:rPr lang="en-GB" sz="1800" dirty="0">
                  <a:solidFill>
                    <a:schemeClr val="bg1"/>
                  </a:solidFill>
                  <a:latin typeface="Poppins"/>
                  <a:cs typeface="Poppins"/>
                </a:rPr>
                <a:t> </a:t>
              </a:r>
              <a:r>
                <a:rPr lang="en-GB" sz="1800" dirty="0" err="1">
                  <a:solidFill>
                    <a:schemeClr val="bg1"/>
                  </a:solidFill>
                  <a:latin typeface="Poppins"/>
                  <a:cs typeface="Poppins"/>
                </a:rPr>
                <a:t>linkedin.com</a:t>
              </a:r>
              <a:r>
                <a:rPr lang="en-GB" sz="1800" dirty="0">
                  <a:solidFill>
                    <a:schemeClr val="bg1"/>
                  </a:solidFill>
                  <a:latin typeface="Poppins"/>
                  <a:cs typeface="Poppins"/>
                </a:rPr>
                <a:t>/in/</a:t>
              </a:r>
              <a:r>
                <a:rPr lang="en-GB" sz="1800" dirty="0" err="1">
                  <a:solidFill>
                    <a:schemeClr val="bg1"/>
                  </a:solidFill>
                  <a:latin typeface="Poppins"/>
                  <a:cs typeface="Poppins"/>
                </a:rPr>
                <a:t>rajgallagher</a:t>
              </a:r>
              <a:endParaRPr lang="en-GB" sz="1800" dirty="0">
                <a:solidFill>
                  <a:schemeClr val="bg1"/>
                </a:solidFill>
                <a:latin typeface="Poppins"/>
                <a:cs typeface="Poppins"/>
              </a:endParaRPr>
            </a:p>
          </p:txBody>
        </p:sp>
        <p:pic>
          <p:nvPicPr>
            <p:cNvPr id="25" name="Picture 24">
              <a:extLst>
                <a:ext uri="{FF2B5EF4-FFF2-40B4-BE49-F238E27FC236}">
                  <a16:creationId xmlns:a16="http://schemas.microsoft.com/office/drawing/2014/main" id="{A4C1589B-1569-024C-9697-FCAB8259C5AA}"/>
                </a:ext>
              </a:extLst>
            </p:cNvPr>
            <p:cNvPicPr>
              <a:picLocks noChangeAspect="1"/>
            </p:cNvPicPr>
            <p:nvPr/>
          </p:nvPicPr>
          <p:blipFill>
            <a:blip r:embed="rId6" cstate="print">
              <a:biLevel thresh="25000"/>
              <a:extLst>
                <a:ext uri="{28A0092B-C50C-407E-A947-70E740481C1C}">
                  <a14:useLocalDpi xmlns:a14="http://schemas.microsoft.com/office/drawing/2010/main"/>
                </a:ext>
              </a:extLst>
            </a:blip>
            <a:stretch>
              <a:fillRect/>
            </a:stretch>
          </p:blipFill>
          <p:spPr>
            <a:xfrm>
              <a:off x="4310196" y="4931967"/>
              <a:ext cx="314378" cy="314378"/>
            </a:xfrm>
            <a:prstGeom prst="rect">
              <a:avLst/>
            </a:prstGeom>
          </p:spPr>
        </p:pic>
        <p:pic>
          <p:nvPicPr>
            <p:cNvPr id="26" name="Picture 25">
              <a:extLst>
                <a:ext uri="{FF2B5EF4-FFF2-40B4-BE49-F238E27FC236}">
                  <a16:creationId xmlns:a16="http://schemas.microsoft.com/office/drawing/2014/main" id="{03BEF35C-90B0-A047-9471-394C95A4F9B8}"/>
                </a:ext>
              </a:extLst>
            </p:cNvPr>
            <p:cNvPicPr>
              <a:picLocks noChangeAspect="1"/>
            </p:cNvPicPr>
            <p:nvPr/>
          </p:nvPicPr>
          <p:blipFill>
            <a:blip r:embed="rId7" cstate="print">
              <a:biLevel thresh="50000"/>
              <a:extLst>
                <a:ext uri="{28A0092B-C50C-407E-A947-70E740481C1C}">
                  <a14:useLocalDpi xmlns:a14="http://schemas.microsoft.com/office/drawing/2010/main"/>
                </a:ext>
              </a:extLst>
            </a:blip>
            <a:stretch>
              <a:fillRect/>
            </a:stretch>
          </p:blipFill>
          <p:spPr>
            <a:xfrm>
              <a:off x="5364179" y="4396199"/>
              <a:ext cx="354417" cy="354417"/>
            </a:xfrm>
            <a:prstGeom prst="rect">
              <a:avLst/>
            </a:prstGeom>
          </p:spPr>
        </p:pic>
      </p:grpSp>
    </p:spTree>
    <p:extLst>
      <p:ext uri="{BB962C8B-B14F-4D97-AF65-F5344CB8AC3E}">
        <p14:creationId xmlns:p14="http://schemas.microsoft.com/office/powerpoint/2010/main" val="522995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0EEBD0EE-9D3A-C14A-9B16-0579800E13E5}"/>
              </a:ext>
            </a:extLst>
          </p:cNvPr>
          <p:cNvSpPr/>
          <p:nvPr/>
        </p:nvSpPr>
        <p:spPr>
          <a:xfrm>
            <a:off x="506418" y="5068731"/>
            <a:ext cx="10984886" cy="659471"/>
          </a:xfrm>
          <a:prstGeom prst="rect">
            <a:avLst/>
          </a:prstGeom>
          <a:gradFill flip="none" rotWithShape="1">
            <a:gsLst>
              <a:gs pos="0">
                <a:schemeClr val="accent1"/>
              </a:gs>
              <a:gs pos="85000">
                <a:schemeClr val="bg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AF40CAF-250B-EE4E-ABC6-69832416EAA5}"/>
              </a:ext>
            </a:extLst>
          </p:cNvPr>
          <p:cNvSpPr/>
          <p:nvPr/>
        </p:nvSpPr>
        <p:spPr>
          <a:xfrm>
            <a:off x="506418" y="2680599"/>
            <a:ext cx="10984886" cy="659471"/>
          </a:xfrm>
          <a:prstGeom prst="rect">
            <a:avLst/>
          </a:prstGeom>
          <a:gradFill flip="none" rotWithShape="1">
            <a:gsLst>
              <a:gs pos="0">
                <a:schemeClr val="accent1"/>
              </a:gs>
              <a:gs pos="85000">
                <a:schemeClr val="bg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45C0B81-8475-6D4E-A661-22C77694F197}"/>
              </a:ext>
            </a:extLst>
          </p:cNvPr>
          <p:cNvSpPr/>
          <p:nvPr/>
        </p:nvSpPr>
        <p:spPr>
          <a:xfrm>
            <a:off x="510568" y="3476643"/>
            <a:ext cx="10984886" cy="659471"/>
          </a:xfrm>
          <a:prstGeom prst="rect">
            <a:avLst/>
          </a:prstGeom>
          <a:gradFill flip="none" rotWithShape="1">
            <a:gsLst>
              <a:gs pos="0">
                <a:schemeClr val="accent1"/>
              </a:gs>
              <a:gs pos="85000">
                <a:schemeClr val="bg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EB11740-2A3E-D340-9D50-17E922BA18E9}"/>
              </a:ext>
            </a:extLst>
          </p:cNvPr>
          <p:cNvSpPr/>
          <p:nvPr/>
        </p:nvSpPr>
        <p:spPr>
          <a:xfrm>
            <a:off x="506418" y="4272687"/>
            <a:ext cx="10984886" cy="659471"/>
          </a:xfrm>
          <a:prstGeom prst="rect">
            <a:avLst/>
          </a:prstGeom>
          <a:gradFill flip="none" rotWithShape="1">
            <a:gsLst>
              <a:gs pos="0">
                <a:schemeClr val="accent1"/>
              </a:gs>
              <a:gs pos="85000">
                <a:schemeClr val="bg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752611F-252B-2F46-87ED-37C5DA8D508F}"/>
              </a:ext>
            </a:extLst>
          </p:cNvPr>
          <p:cNvSpPr/>
          <p:nvPr/>
        </p:nvSpPr>
        <p:spPr>
          <a:xfrm>
            <a:off x="506418" y="1884555"/>
            <a:ext cx="10984886" cy="659471"/>
          </a:xfrm>
          <a:prstGeom prst="rect">
            <a:avLst/>
          </a:prstGeom>
          <a:gradFill flip="none" rotWithShape="1">
            <a:gsLst>
              <a:gs pos="0">
                <a:schemeClr val="accent1"/>
              </a:gs>
              <a:gs pos="85000">
                <a:schemeClr val="bg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01F69E-9154-B541-8AAD-F65A92EBAE95}"/>
              </a:ext>
            </a:extLst>
          </p:cNvPr>
          <p:cNvSpPr>
            <a:spLocks noGrp="1"/>
          </p:cNvSpPr>
          <p:nvPr>
            <p:ph type="title"/>
          </p:nvPr>
        </p:nvSpPr>
        <p:spPr/>
        <p:txBody>
          <a:bodyPr/>
          <a:lstStyle/>
          <a:p>
            <a:r>
              <a:rPr lang="en-US"/>
              <a:t>Commerce is Blending</a:t>
            </a:r>
            <a:br>
              <a:rPr lang="en-US"/>
            </a:br>
            <a:endParaRPr lang="en-US"/>
          </a:p>
        </p:txBody>
      </p:sp>
      <p:sp>
        <p:nvSpPr>
          <p:cNvPr id="5" name="Slide Number Placeholder 4">
            <a:extLst>
              <a:ext uri="{FF2B5EF4-FFF2-40B4-BE49-F238E27FC236}">
                <a16:creationId xmlns:a16="http://schemas.microsoft.com/office/drawing/2014/main" id="{781467A2-D204-5D46-915B-DC334F5B7B07}"/>
              </a:ext>
            </a:extLst>
          </p:cNvPr>
          <p:cNvSpPr>
            <a:spLocks noGrp="1"/>
          </p:cNvSpPr>
          <p:nvPr>
            <p:ph type="sldNum" sz="quarter" idx="17"/>
          </p:nvPr>
        </p:nvSpPr>
        <p:spPr/>
        <p:txBody>
          <a:bodyPr/>
          <a:lstStyle/>
          <a:p>
            <a:fld id="{7AB3A04E-FD8A-E74A-BAEA-285279FB67E5}" type="slidenum">
              <a:rPr lang="en-US" smtClean="0"/>
              <a:pPr/>
              <a:t>3</a:t>
            </a:fld>
            <a:endParaRPr lang="en-US"/>
          </a:p>
        </p:txBody>
      </p:sp>
      <p:pic>
        <p:nvPicPr>
          <p:cNvPr id="8" name="Picture 7">
            <a:extLst>
              <a:ext uri="{FF2B5EF4-FFF2-40B4-BE49-F238E27FC236}">
                <a16:creationId xmlns:a16="http://schemas.microsoft.com/office/drawing/2014/main" id="{973D759E-1D2C-A445-952D-EFCCF9854EA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23780" y="2013579"/>
            <a:ext cx="1144551" cy="381517"/>
          </a:xfrm>
          <a:prstGeom prst="rect">
            <a:avLst/>
          </a:prstGeom>
        </p:spPr>
      </p:pic>
      <p:pic>
        <p:nvPicPr>
          <p:cNvPr id="9" name="Picture 8">
            <a:extLst>
              <a:ext uri="{FF2B5EF4-FFF2-40B4-BE49-F238E27FC236}">
                <a16:creationId xmlns:a16="http://schemas.microsoft.com/office/drawing/2014/main" id="{7D2ACC80-FBE6-1744-8A55-9AFBC01354B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68589" y="2510573"/>
            <a:ext cx="1850826" cy="1041090"/>
          </a:xfrm>
          <a:prstGeom prst="rect">
            <a:avLst/>
          </a:prstGeom>
        </p:spPr>
      </p:pic>
      <p:pic>
        <p:nvPicPr>
          <p:cNvPr id="10" name="Picture 9">
            <a:extLst>
              <a:ext uri="{FF2B5EF4-FFF2-40B4-BE49-F238E27FC236}">
                <a16:creationId xmlns:a16="http://schemas.microsoft.com/office/drawing/2014/main" id="{800807AD-25D6-4A4F-9446-76E97307E01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68588" y="3664789"/>
            <a:ext cx="1678507" cy="338499"/>
          </a:xfrm>
          <a:prstGeom prst="rect">
            <a:avLst/>
          </a:prstGeom>
        </p:spPr>
      </p:pic>
      <p:pic>
        <p:nvPicPr>
          <p:cNvPr id="11" name="Picture 10">
            <a:extLst>
              <a:ext uri="{FF2B5EF4-FFF2-40B4-BE49-F238E27FC236}">
                <a16:creationId xmlns:a16="http://schemas.microsoft.com/office/drawing/2014/main" id="{6873A91A-B4C5-1847-BDFB-45D2B6FA4F0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96185" y="4329153"/>
            <a:ext cx="1705266" cy="608571"/>
          </a:xfrm>
          <a:prstGeom prst="rect">
            <a:avLst/>
          </a:prstGeom>
        </p:spPr>
      </p:pic>
      <p:pic>
        <p:nvPicPr>
          <p:cNvPr id="12" name="Picture 11">
            <a:extLst>
              <a:ext uri="{FF2B5EF4-FFF2-40B4-BE49-F238E27FC236}">
                <a16:creationId xmlns:a16="http://schemas.microsoft.com/office/drawing/2014/main" id="{5D6D4539-E3EC-DF4C-9395-506F443DA02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276228" y="5187004"/>
            <a:ext cx="1570867" cy="431893"/>
          </a:xfrm>
          <a:prstGeom prst="rect">
            <a:avLst/>
          </a:prstGeom>
        </p:spPr>
      </p:pic>
      <p:sp>
        <p:nvSpPr>
          <p:cNvPr id="27" name="TextBox 26">
            <a:extLst>
              <a:ext uri="{FF2B5EF4-FFF2-40B4-BE49-F238E27FC236}">
                <a16:creationId xmlns:a16="http://schemas.microsoft.com/office/drawing/2014/main" id="{BAF153D8-A489-0741-8189-45B5AF6728D9}"/>
              </a:ext>
            </a:extLst>
          </p:cNvPr>
          <p:cNvSpPr txBox="1"/>
          <p:nvPr/>
        </p:nvSpPr>
        <p:spPr>
          <a:xfrm>
            <a:off x="3900180" y="2073539"/>
            <a:ext cx="7250994" cy="338554"/>
          </a:xfrm>
          <a:prstGeom prst="rect">
            <a:avLst/>
          </a:prstGeom>
          <a:noFill/>
        </p:spPr>
        <p:txBody>
          <a:bodyPr wrap="square" lIns="91440" tIns="45720" rIns="91440" bIns="45720" rtlCol="0" anchor="t">
            <a:spAutoFit/>
          </a:bodyPr>
          <a:lstStyle/>
          <a:p>
            <a:r>
              <a:rPr lang="en-US" sz="1600">
                <a:latin typeface="Poppins"/>
                <a:cs typeface="Poppins"/>
              </a:rPr>
              <a:t>The world’s largest taxi company owns no vehicle's</a:t>
            </a:r>
          </a:p>
        </p:txBody>
      </p:sp>
      <p:sp>
        <p:nvSpPr>
          <p:cNvPr id="28" name="TextBox 27">
            <a:extLst>
              <a:ext uri="{FF2B5EF4-FFF2-40B4-BE49-F238E27FC236}">
                <a16:creationId xmlns:a16="http://schemas.microsoft.com/office/drawing/2014/main" id="{4834CF6A-6827-514B-8F95-E1C9743C3D2F}"/>
              </a:ext>
            </a:extLst>
          </p:cNvPr>
          <p:cNvSpPr txBox="1"/>
          <p:nvPr/>
        </p:nvSpPr>
        <p:spPr>
          <a:xfrm>
            <a:off x="3900179" y="2816976"/>
            <a:ext cx="7942153" cy="338554"/>
          </a:xfrm>
          <a:prstGeom prst="rect">
            <a:avLst/>
          </a:prstGeom>
          <a:noFill/>
        </p:spPr>
        <p:txBody>
          <a:bodyPr wrap="square" rtlCol="0">
            <a:spAutoFit/>
          </a:bodyPr>
          <a:lstStyle/>
          <a:p>
            <a:r>
              <a:rPr lang="en-US" sz="1600">
                <a:latin typeface="Poppins" pitchFamily="2" charset="77"/>
                <a:cs typeface="Poppins" pitchFamily="2" charset="77"/>
              </a:rPr>
              <a:t>The largest accommodation provider own no real estate</a:t>
            </a:r>
          </a:p>
        </p:txBody>
      </p:sp>
      <p:sp>
        <p:nvSpPr>
          <p:cNvPr id="29" name="TextBox 28">
            <a:extLst>
              <a:ext uri="{FF2B5EF4-FFF2-40B4-BE49-F238E27FC236}">
                <a16:creationId xmlns:a16="http://schemas.microsoft.com/office/drawing/2014/main" id="{AA9B19C6-9C72-1648-B6DE-59F834C40741}"/>
              </a:ext>
            </a:extLst>
          </p:cNvPr>
          <p:cNvSpPr txBox="1"/>
          <p:nvPr/>
        </p:nvSpPr>
        <p:spPr>
          <a:xfrm>
            <a:off x="3900180" y="3641343"/>
            <a:ext cx="7250994" cy="338554"/>
          </a:xfrm>
          <a:prstGeom prst="rect">
            <a:avLst/>
          </a:prstGeom>
          <a:noFill/>
        </p:spPr>
        <p:txBody>
          <a:bodyPr wrap="square" rtlCol="0">
            <a:spAutoFit/>
          </a:bodyPr>
          <a:lstStyle/>
          <a:p>
            <a:r>
              <a:rPr lang="en-US" sz="1600">
                <a:latin typeface="Poppins" pitchFamily="2" charset="77"/>
                <a:cs typeface="Poppins" pitchFamily="2" charset="77"/>
              </a:rPr>
              <a:t>The most popular media provider creates no content</a:t>
            </a:r>
          </a:p>
        </p:txBody>
      </p:sp>
      <p:sp>
        <p:nvSpPr>
          <p:cNvPr id="30" name="TextBox 29">
            <a:extLst>
              <a:ext uri="{FF2B5EF4-FFF2-40B4-BE49-F238E27FC236}">
                <a16:creationId xmlns:a16="http://schemas.microsoft.com/office/drawing/2014/main" id="{037CBE82-BE55-1746-B242-73D51B2ABE80}"/>
              </a:ext>
            </a:extLst>
          </p:cNvPr>
          <p:cNvSpPr txBox="1"/>
          <p:nvPr/>
        </p:nvSpPr>
        <p:spPr>
          <a:xfrm>
            <a:off x="3900180" y="4416613"/>
            <a:ext cx="7250994" cy="338554"/>
          </a:xfrm>
          <a:prstGeom prst="rect">
            <a:avLst/>
          </a:prstGeom>
          <a:noFill/>
        </p:spPr>
        <p:txBody>
          <a:bodyPr wrap="square" rtlCol="0">
            <a:spAutoFit/>
          </a:bodyPr>
          <a:lstStyle/>
          <a:p>
            <a:r>
              <a:rPr lang="en-US" sz="1600">
                <a:latin typeface="Poppins" pitchFamily="2" charset="77"/>
                <a:cs typeface="Poppins" pitchFamily="2" charset="77"/>
              </a:rPr>
              <a:t>The most valuable photo company sells no cameras </a:t>
            </a:r>
          </a:p>
        </p:txBody>
      </p:sp>
      <p:sp>
        <p:nvSpPr>
          <p:cNvPr id="31" name="TextBox 30">
            <a:extLst>
              <a:ext uri="{FF2B5EF4-FFF2-40B4-BE49-F238E27FC236}">
                <a16:creationId xmlns:a16="http://schemas.microsoft.com/office/drawing/2014/main" id="{25E9309D-36F4-FF40-A064-01EC1E9065A5}"/>
              </a:ext>
            </a:extLst>
          </p:cNvPr>
          <p:cNvSpPr txBox="1"/>
          <p:nvPr/>
        </p:nvSpPr>
        <p:spPr>
          <a:xfrm>
            <a:off x="3900180" y="5183618"/>
            <a:ext cx="7250994" cy="338554"/>
          </a:xfrm>
          <a:prstGeom prst="rect">
            <a:avLst/>
          </a:prstGeom>
          <a:noFill/>
        </p:spPr>
        <p:txBody>
          <a:bodyPr wrap="square" rtlCol="0">
            <a:spAutoFit/>
          </a:bodyPr>
          <a:lstStyle/>
          <a:p>
            <a:r>
              <a:rPr lang="en-US" sz="1600">
                <a:latin typeface="Poppins" pitchFamily="2" charset="77"/>
                <a:cs typeface="Poppins" pitchFamily="2" charset="77"/>
              </a:rPr>
              <a:t>The fastest growing television network lays no cables</a:t>
            </a:r>
          </a:p>
        </p:txBody>
      </p:sp>
      <p:sp>
        <p:nvSpPr>
          <p:cNvPr id="38" name="Rectangle 37">
            <a:extLst>
              <a:ext uri="{FF2B5EF4-FFF2-40B4-BE49-F238E27FC236}">
                <a16:creationId xmlns:a16="http://schemas.microsoft.com/office/drawing/2014/main" id="{A497B510-D572-A540-8621-68694B05E22D}"/>
              </a:ext>
            </a:extLst>
          </p:cNvPr>
          <p:cNvSpPr/>
          <p:nvPr/>
        </p:nvSpPr>
        <p:spPr>
          <a:xfrm>
            <a:off x="463745" y="5068731"/>
            <a:ext cx="69473" cy="659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4A85412-FCCB-F947-93B1-680CF625E1A7}"/>
              </a:ext>
            </a:extLst>
          </p:cNvPr>
          <p:cNvSpPr/>
          <p:nvPr/>
        </p:nvSpPr>
        <p:spPr>
          <a:xfrm>
            <a:off x="463745" y="2680599"/>
            <a:ext cx="69473" cy="659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F407F60E-3A57-6944-A022-3A36FA77FB89}"/>
              </a:ext>
            </a:extLst>
          </p:cNvPr>
          <p:cNvSpPr/>
          <p:nvPr/>
        </p:nvSpPr>
        <p:spPr>
          <a:xfrm>
            <a:off x="467895" y="3476643"/>
            <a:ext cx="69473" cy="659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B22E499-3865-F14E-8D84-318215D114DF}"/>
              </a:ext>
            </a:extLst>
          </p:cNvPr>
          <p:cNvSpPr/>
          <p:nvPr/>
        </p:nvSpPr>
        <p:spPr>
          <a:xfrm>
            <a:off x="463745" y="4272687"/>
            <a:ext cx="69473" cy="659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C833E7B5-C2BD-BE46-8822-32944FFB91EC}"/>
              </a:ext>
            </a:extLst>
          </p:cNvPr>
          <p:cNvSpPr/>
          <p:nvPr/>
        </p:nvSpPr>
        <p:spPr>
          <a:xfrm>
            <a:off x="463745" y="1884555"/>
            <a:ext cx="69473" cy="659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9621741"/>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5D7EF-B32C-B44C-8038-4A6754789B03}"/>
              </a:ext>
            </a:extLst>
          </p:cNvPr>
          <p:cNvSpPr>
            <a:spLocks noGrp="1"/>
          </p:cNvSpPr>
          <p:nvPr>
            <p:ph type="title"/>
          </p:nvPr>
        </p:nvSpPr>
        <p:spPr>
          <a:xfrm>
            <a:off x="478823" y="390388"/>
            <a:ext cx="10515600" cy="594411"/>
          </a:xfrm>
        </p:spPr>
        <p:txBody>
          <a:bodyPr/>
          <a:lstStyle/>
          <a:p>
            <a:r>
              <a:rPr lang="en-US" sz="2400">
                <a:latin typeface="Poppins"/>
                <a:cs typeface="Poppins"/>
              </a:rPr>
              <a:t>The Trust Payments Commerce Offering</a:t>
            </a:r>
            <a:r>
              <a:rPr lang="en-US" sz="2000">
                <a:latin typeface="Poppins"/>
                <a:cs typeface="Poppins"/>
              </a:rPr>
              <a:t> </a:t>
            </a:r>
            <a:endParaRPr lang="en-US" sz="2000">
              <a:latin typeface="Poppins" panose="00000800000000000000" pitchFamily="2" charset="0"/>
              <a:cs typeface="Poppins" panose="00000800000000000000" pitchFamily="2" charset="0"/>
            </a:endParaRPr>
          </a:p>
        </p:txBody>
      </p:sp>
      <p:sp>
        <p:nvSpPr>
          <p:cNvPr id="3" name="Text Placeholder 2">
            <a:extLst>
              <a:ext uri="{FF2B5EF4-FFF2-40B4-BE49-F238E27FC236}">
                <a16:creationId xmlns:a16="http://schemas.microsoft.com/office/drawing/2014/main" id="{E54FDB11-DB48-664C-B435-98324A6E223E}"/>
              </a:ext>
            </a:extLst>
          </p:cNvPr>
          <p:cNvSpPr>
            <a:spLocks noGrp="1"/>
          </p:cNvSpPr>
          <p:nvPr>
            <p:ph type="body" sz="quarter" idx="13"/>
          </p:nvPr>
        </p:nvSpPr>
        <p:spPr>
          <a:xfrm>
            <a:off x="479418" y="863435"/>
            <a:ext cx="11265542" cy="560332"/>
          </a:xfrm>
        </p:spPr>
        <p:txBody>
          <a:bodyPr/>
          <a:lstStyle/>
          <a:p>
            <a:r>
              <a:rPr lang="en-GB">
                <a:latin typeface="Poppins"/>
                <a:cs typeface="Poppins"/>
              </a:rPr>
              <a:t>Trust Payments have expanded to address the broader commerce needs of our customers </a:t>
            </a:r>
            <a:endParaRPr lang="en-GB">
              <a:latin typeface="Poppins" panose="00000800000000000000" pitchFamily="2" charset="0"/>
              <a:cs typeface="Poppins" panose="00000800000000000000" pitchFamily="2" charset="0"/>
            </a:endParaRPr>
          </a:p>
        </p:txBody>
      </p:sp>
      <p:sp>
        <p:nvSpPr>
          <p:cNvPr id="50" name="Slide Number Placeholder 49">
            <a:extLst>
              <a:ext uri="{FF2B5EF4-FFF2-40B4-BE49-F238E27FC236}">
                <a16:creationId xmlns:a16="http://schemas.microsoft.com/office/drawing/2014/main" id="{81408D80-46E8-A24C-8FAB-45C5DE85F005}"/>
              </a:ext>
            </a:extLst>
          </p:cNvPr>
          <p:cNvSpPr>
            <a:spLocks noGrp="1"/>
          </p:cNvSpPr>
          <p:nvPr>
            <p:ph type="sldNum" sz="quarter" idx="17"/>
          </p:nvPr>
        </p:nvSpPr>
        <p:spPr/>
        <p:txBody>
          <a:bodyPr/>
          <a:lstStyle/>
          <a:p>
            <a:fld id="{7AB3A04E-FD8A-E74A-BAEA-285279FB67E5}" type="slidenum">
              <a:rPr lang="en-US" smtClean="0"/>
              <a:pPr/>
              <a:t>4</a:t>
            </a:fld>
            <a:endParaRPr lang="en-US"/>
          </a:p>
        </p:txBody>
      </p:sp>
      <p:sp>
        <p:nvSpPr>
          <p:cNvPr id="63" name="Oval 62">
            <a:extLst>
              <a:ext uri="{FF2B5EF4-FFF2-40B4-BE49-F238E27FC236}">
                <a16:creationId xmlns:a16="http://schemas.microsoft.com/office/drawing/2014/main" id="{8623985A-BB18-DF4C-861E-5F9B8529170B}"/>
              </a:ext>
            </a:extLst>
          </p:cNvPr>
          <p:cNvSpPr/>
          <p:nvPr/>
        </p:nvSpPr>
        <p:spPr>
          <a:xfrm rot="10800000">
            <a:off x="11744960" y="-3632805"/>
            <a:ext cx="14123610" cy="14123610"/>
          </a:xfrm>
          <a:prstGeom prst="ellipse">
            <a:avLst/>
          </a:prstGeom>
          <a:noFill/>
          <a:ln w="101600">
            <a:gradFill>
              <a:gsLst>
                <a:gs pos="0">
                  <a:schemeClr val="bg1"/>
                </a:gs>
                <a:gs pos="5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1" name="Straight Connector 180">
            <a:extLst>
              <a:ext uri="{FF2B5EF4-FFF2-40B4-BE49-F238E27FC236}">
                <a16:creationId xmlns:a16="http://schemas.microsoft.com/office/drawing/2014/main" id="{AA52DCD8-EC4F-7B4C-9BED-78C64A08BD49}"/>
              </a:ext>
            </a:extLst>
          </p:cNvPr>
          <p:cNvCxnSpPr>
            <a:cxnSpLocks/>
          </p:cNvCxnSpPr>
          <p:nvPr/>
        </p:nvCxnSpPr>
        <p:spPr>
          <a:xfrm>
            <a:off x="2264424" y="2431833"/>
            <a:ext cx="8512913" cy="0"/>
          </a:xfrm>
          <a:prstGeom prst="line">
            <a:avLst/>
          </a:prstGeom>
          <a:ln w="9525"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82" name="Subtitle 246">
            <a:extLst>
              <a:ext uri="{FF2B5EF4-FFF2-40B4-BE49-F238E27FC236}">
                <a16:creationId xmlns:a16="http://schemas.microsoft.com/office/drawing/2014/main" id="{AD855004-7563-1B4D-B0A0-5EA9C6BB89E1}"/>
              </a:ext>
            </a:extLst>
          </p:cNvPr>
          <p:cNvSpPr txBox="1">
            <a:spLocks/>
          </p:cNvSpPr>
          <p:nvPr/>
        </p:nvSpPr>
        <p:spPr>
          <a:xfrm>
            <a:off x="1188686" y="2740726"/>
            <a:ext cx="1021896" cy="380480"/>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36000" tIns="36000" rIns="36000" bIns="36000" rtlCol="0" anchor="ctr" anchorCtr="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913" indent="-214313"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8488" indent="-152400"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563" indent="-14763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nSpc>
                <a:spcPts val="1200"/>
              </a:lnSpc>
              <a:spcBef>
                <a:spcPts val="0"/>
              </a:spcBef>
              <a:spcAft>
                <a:spcPts val="0"/>
              </a:spcAft>
            </a:pPr>
            <a:r>
              <a:rPr lang="en-GB" sz="1000" b="1">
                <a:latin typeface="Poppins" pitchFamily="2" charset="77"/>
                <a:cs typeface="Poppins" pitchFamily="2" charset="77"/>
                <a:sym typeface="Calibri" panose="020F0502020204030204" pitchFamily="34" charset="0"/>
              </a:rPr>
              <a:t>Converged</a:t>
            </a:r>
          </a:p>
          <a:p>
            <a:pPr>
              <a:lnSpc>
                <a:spcPts val="1200"/>
              </a:lnSpc>
              <a:spcBef>
                <a:spcPts val="0"/>
              </a:spcBef>
              <a:spcAft>
                <a:spcPts val="0"/>
              </a:spcAft>
            </a:pPr>
            <a:r>
              <a:rPr lang="en-GB" sz="1000" b="1">
                <a:latin typeface="Poppins" pitchFamily="2" charset="77"/>
                <a:cs typeface="Poppins" pitchFamily="2" charset="77"/>
                <a:sym typeface="Calibri" panose="020F0502020204030204" pitchFamily="34" charset="0"/>
              </a:rPr>
              <a:t>Commerce</a:t>
            </a:r>
          </a:p>
        </p:txBody>
      </p:sp>
      <p:sp>
        <p:nvSpPr>
          <p:cNvPr id="184" name="Subtitle 246">
            <a:extLst>
              <a:ext uri="{FF2B5EF4-FFF2-40B4-BE49-F238E27FC236}">
                <a16:creationId xmlns:a16="http://schemas.microsoft.com/office/drawing/2014/main" id="{91A17080-3A5B-824B-B31A-0586587BDAF1}"/>
              </a:ext>
            </a:extLst>
          </p:cNvPr>
          <p:cNvSpPr txBox="1">
            <a:spLocks/>
          </p:cNvSpPr>
          <p:nvPr/>
        </p:nvSpPr>
        <p:spPr>
          <a:xfrm>
            <a:off x="1188686" y="1666868"/>
            <a:ext cx="1021896" cy="380480"/>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36000" tIns="36000" rIns="36000" bIns="36000" rtlCol="0" anchor="ctr" anchorCtr="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913" indent="-214313"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8488" indent="-152400"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563" indent="-14763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nSpc>
                <a:spcPts val="1200"/>
              </a:lnSpc>
              <a:spcBef>
                <a:spcPts val="0"/>
              </a:spcBef>
              <a:spcAft>
                <a:spcPts val="0"/>
              </a:spcAft>
            </a:pPr>
            <a:r>
              <a:rPr lang="en-GB" sz="1000" b="1">
                <a:latin typeface="Poppins" pitchFamily="2" charset="77"/>
                <a:cs typeface="Poppins" pitchFamily="2" charset="77"/>
                <a:sym typeface="Calibri" panose="020F0502020204030204" pitchFamily="34" charset="0"/>
              </a:rPr>
              <a:t>What we </a:t>
            </a:r>
            <a:br>
              <a:rPr lang="en-GB" sz="1000" b="1">
                <a:latin typeface="Poppins" pitchFamily="2" charset="77"/>
                <a:cs typeface="Poppins" pitchFamily="2" charset="77"/>
                <a:sym typeface="Calibri" panose="020F0502020204030204" pitchFamily="34" charset="0"/>
              </a:rPr>
            </a:br>
            <a:r>
              <a:rPr lang="en-GB" sz="1000" b="1">
                <a:latin typeface="Poppins" pitchFamily="2" charset="77"/>
                <a:cs typeface="Poppins" pitchFamily="2" charset="77"/>
                <a:sym typeface="Calibri" panose="020F0502020204030204" pitchFamily="34" charset="0"/>
              </a:rPr>
              <a:t>offer today</a:t>
            </a:r>
          </a:p>
        </p:txBody>
      </p:sp>
      <p:sp>
        <p:nvSpPr>
          <p:cNvPr id="188" name="Subtitle 246">
            <a:extLst>
              <a:ext uri="{FF2B5EF4-FFF2-40B4-BE49-F238E27FC236}">
                <a16:creationId xmlns:a16="http://schemas.microsoft.com/office/drawing/2014/main" id="{906EB260-BF24-974A-9757-8F4EA548C67B}"/>
              </a:ext>
            </a:extLst>
          </p:cNvPr>
          <p:cNvSpPr txBox="1">
            <a:spLocks/>
          </p:cNvSpPr>
          <p:nvPr/>
        </p:nvSpPr>
        <p:spPr>
          <a:xfrm>
            <a:off x="1188686" y="4712286"/>
            <a:ext cx="1021896" cy="380480"/>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36000" tIns="36000" rIns="36000" bIns="36000" rtlCol="0" anchor="ctr" anchorCtr="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913" indent="-214313"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8488" indent="-152400"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563" indent="-14763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nSpc>
                <a:spcPts val="1200"/>
              </a:lnSpc>
              <a:spcBef>
                <a:spcPts val="0"/>
              </a:spcBef>
              <a:spcAft>
                <a:spcPts val="0"/>
              </a:spcAft>
            </a:pPr>
            <a:r>
              <a:rPr lang="en-GB" sz="1000" b="1">
                <a:latin typeface="Poppins" pitchFamily="2" charset="77"/>
                <a:cs typeface="Poppins" pitchFamily="2" charset="77"/>
                <a:sym typeface="Calibri" panose="020F0502020204030204" pitchFamily="34" charset="0"/>
              </a:rPr>
              <a:t>Payments as a Service</a:t>
            </a:r>
          </a:p>
        </p:txBody>
      </p:sp>
      <p:sp>
        <p:nvSpPr>
          <p:cNvPr id="195" name="Subtitle 246">
            <a:extLst>
              <a:ext uri="{FF2B5EF4-FFF2-40B4-BE49-F238E27FC236}">
                <a16:creationId xmlns:a16="http://schemas.microsoft.com/office/drawing/2014/main" id="{F7358F0A-CEFE-F94C-893C-EE5FB0FC6D30}"/>
              </a:ext>
            </a:extLst>
          </p:cNvPr>
          <p:cNvSpPr txBox="1">
            <a:spLocks/>
          </p:cNvSpPr>
          <p:nvPr/>
        </p:nvSpPr>
        <p:spPr>
          <a:xfrm>
            <a:off x="1188686" y="3726506"/>
            <a:ext cx="1021896" cy="380480"/>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36000" tIns="36000" rIns="36000" bIns="36000" rtlCol="0" anchor="ctr" anchorCtr="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913" indent="-214313"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8488" indent="-152400"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563" indent="-14763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nSpc>
                <a:spcPts val="1200"/>
              </a:lnSpc>
              <a:spcBef>
                <a:spcPts val="0"/>
              </a:spcBef>
              <a:spcAft>
                <a:spcPts val="0"/>
              </a:spcAft>
            </a:pPr>
            <a:r>
              <a:rPr lang="en-GB" sz="1000" b="1">
                <a:latin typeface="Poppins" pitchFamily="2" charset="77"/>
                <a:cs typeface="Poppins" pitchFamily="2" charset="77"/>
                <a:sym typeface="Calibri" panose="020F0502020204030204" pitchFamily="34" charset="0"/>
              </a:rPr>
              <a:t>Banking as </a:t>
            </a:r>
            <a:br>
              <a:rPr lang="en-GB" sz="1000" b="1">
                <a:latin typeface="Poppins" pitchFamily="2" charset="77"/>
                <a:cs typeface="Poppins" pitchFamily="2" charset="77"/>
                <a:sym typeface="Calibri" panose="020F0502020204030204" pitchFamily="34" charset="0"/>
              </a:rPr>
            </a:br>
            <a:r>
              <a:rPr lang="en-GB" sz="1000" b="1">
                <a:latin typeface="Poppins" pitchFamily="2" charset="77"/>
                <a:cs typeface="Poppins" pitchFamily="2" charset="77"/>
                <a:sym typeface="Calibri" panose="020F0502020204030204" pitchFamily="34" charset="0"/>
              </a:rPr>
              <a:t>a Service</a:t>
            </a:r>
          </a:p>
        </p:txBody>
      </p:sp>
      <p:sp>
        <p:nvSpPr>
          <p:cNvPr id="214" name="Subtitle 246">
            <a:extLst>
              <a:ext uri="{FF2B5EF4-FFF2-40B4-BE49-F238E27FC236}">
                <a16:creationId xmlns:a16="http://schemas.microsoft.com/office/drawing/2014/main" id="{2342B3D0-F893-3140-8FE9-1ACE4E4DD7D2}"/>
              </a:ext>
            </a:extLst>
          </p:cNvPr>
          <p:cNvSpPr txBox="1">
            <a:spLocks/>
          </p:cNvSpPr>
          <p:nvPr/>
        </p:nvSpPr>
        <p:spPr>
          <a:xfrm>
            <a:off x="1188686" y="5698067"/>
            <a:ext cx="1021896" cy="380480"/>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36000" tIns="36000" rIns="36000" bIns="36000" rtlCol="0" anchor="ctr" anchorCtr="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913" indent="-214313"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8488" indent="-152400"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563" indent="-14763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nSpc>
                <a:spcPts val="1200"/>
              </a:lnSpc>
              <a:spcBef>
                <a:spcPts val="0"/>
              </a:spcBef>
              <a:spcAft>
                <a:spcPts val="0"/>
              </a:spcAft>
            </a:pPr>
            <a:r>
              <a:rPr lang="en-GB" sz="1000" b="1">
                <a:latin typeface="Poppins" pitchFamily="2" charset="77"/>
                <a:cs typeface="Poppins" pitchFamily="2" charset="77"/>
                <a:sym typeface="Calibri" panose="020F0502020204030204" pitchFamily="34" charset="0"/>
              </a:rPr>
              <a:t>Enabling Tech.</a:t>
            </a:r>
          </a:p>
        </p:txBody>
      </p:sp>
      <p:grpSp>
        <p:nvGrpSpPr>
          <p:cNvPr id="77" name="Group 76">
            <a:extLst>
              <a:ext uri="{FF2B5EF4-FFF2-40B4-BE49-F238E27FC236}">
                <a16:creationId xmlns:a16="http://schemas.microsoft.com/office/drawing/2014/main" id="{199DC683-CE76-C94F-889B-66F2853D131E}"/>
              </a:ext>
            </a:extLst>
          </p:cNvPr>
          <p:cNvGrpSpPr/>
          <p:nvPr/>
        </p:nvGrpSpPr>
        <p:grpSpPr>
          <a:xfrm>
            <a:off x="2264424" y="3647798"/>
            <a:ext cx="8512913" cy="795693"/>
            <a:chOff x="2264424" y="3596581"/>
            <a:chExt cx="8512913" cy="795693"/>
          </a:xfrm>
        </p:grpSpPr>
        <p:grpSp>
          <p:nvGrpSpPr>
            <p:cNvPr id="56" name="Group 55">
              <a:extLst>
                <a:ext uri="{FF2B5EF4-FFF2-40B4-BE49-F238E27FC236}">
                  <a16:creationId xmlns:a16="http://schemas.microsoft.com/office/drawing/2014/main" id="{1BBF466A-612D-DB43-9C26-14859F27DBCD}"/>
                </a:ext>
              </a:extLst>
            </p:cNvPr>
            <p:cNvGrpSpPr/>
            <p:nvPr/>
          </p:nvGrpSpPr>
          <p:grpSpPr>
            <a:xfrm>
              <a:off x="2516281" y="4236659"/>
              <a:ext cx="7519610" cy="155615"/>
              <a:chOff x="2516281" y="4269263"/>
              <a:chExt cx="7519610" cy="155615"/>
            </a:xfrm>
          </p:grpSpPr>
          <p:sp>
            <p:nvSpPr>
              <p:cNvPr id="199" name="Subtitle 246">
                <a:extLst>
                  <a:ext uri="{FF2B5EF4-FFF2-40B4-BE49-F238E27FC236}">
                    <a16:creationId xmlns:a16="http://schemas.microsoft.com/office/drawing/2014/main" id="{5B185EBF-4B28-D542-B891-78198CA55F86}"/>
                  </a:ext>
                </a:extLst>
              </p:cNvPr>
              <p:cNvSpPr txBox="1">
                <a:spLocks/>
              </p:cNvSpPr>
              <p:nvPr/>
            </p:nvSpPr>
            <p:spPr>
              <a:xfrm>
                <a:off x="4601618" y="4269263"/>
                <a:ext cx="1263600" cy="155615"/>
              </a:xfrm>
              <a:prstGeom prst="rect">
                <a:avLst/>
              </a:prstGeom>
              <a:noFill/>
              <a:ln w="9525">
                <a:solidFill>
                  <a:schemeClr val="accent2"/>
                </a:solidFill>
              </a:ln>
              <a:extLst>
                <a:ext uri="{909E8E84-426E-40DD-AFC4-6F175D3DCCD1}">
                  <a14:hiddenFill xmlns:a14="http://schemas.microsoft.com/office/drawing/2010/main">
                    <a:solidFill>
                      <a:srgbClr val="FFFFFF"/>
                    </a:solidFill>
                  </a14:hiddenFill>
                </a:ext>
              </a:extLst>
            </p:spPr>
            <p:txBody>
              <a:bodyPr vert="horz" wrap="square" lIns="36000" tIns="0" rIns="36000" bIns="36000" rtlCol="0" anchor="ctr" anchorCtr="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913" indent="-214313"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8488" indent="-152400"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563" indent="-14763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lnSpc>
                    <a:spcPts val="1000"/>
                  </a:lnSpc>
                  <a:spcBef>
                    <a:spcPts val="0"/>
                  </a:spcBef>
                  <a:spcAft>
                    <a:spcPts val="0"/>
                  </a:spcAft>
                  <a:buNone/>
                </a:pPr>
                <a:r>
                  <a:rPr lang="en-GB" sz="600">
                    <a:latin typeface="Poppins"/>
                    <a:cs typeface="Poppins"/>
                    <a:sym typeface="Calibri" panose="020F0502020204030204" pitchFamily="34" charset="0"/>
                  </a:rPr>
                  <a:t>Real Time Settlement</a:t>
                </a:r>
              </a:p>
            </p:txBody>
          </p:sp>
          <p:sp>
            <p:nvSpPr>
              <p:cNvPr id="200" name="Subtitle 246">
                <a:extLst>
                  <a:ext uri="{FF2B5EF4-FFF2-40B4-BE49-F238E27FC236}">
                    <a16:creationId xmlns:a16="http://schemas.microsoft.com/office/drawing/2014/main" id="{6515CB80-8AD4-3144-AB66-64658C28C157}"/>
                  </a:ext>
                </a:extLst>
              </p:cNvPr>
              <p:cNvSpPr txBox="1">
                <a:spLocks/>
              </p:cNvSpPr>
              <p:nvPr/>
            </p:nvSpPr>
            <p:spPr>
              <a:xfrm>
                <a:off x="6686955" y="4269263"/>
                <a:ext cx="1263600" cy="155615"/>
              </a:xfrm>
              <a:prstGeom prst="rect">
                <a:avLst/>
              </a:prstGeom>
              <a:noFill/>
              <a:ln w="9525">
                <a:solidFill>
                  <a:schemeClr val="accent2"/>
                </a:solidFill>
              </a:ln>
              <a:extLst>
                <a:ext uri="{909E8E84-426E-40DD-AFC4-6F175D3DCCD1}">
                  <a14:hiddenFill xmlns:a14="http://schemas.microsoft.com/office/drawing/2010/main">
                    <a:solidFill>
                      <a:srgbClr val="FFFFFF"/>
                    </a:solidFill>
                  </a14:hiddenFill>
                </a:ext>
              </a:extLst>
            </p:spPr>
            <p:txBody>
              <a:bodyPr vert="horz" wrap="square" lIns="36000" tIns="0" rIns="36000" bIns="36000" rtlCol="0" anchor="ctr" anchorCtr="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913" indent="-214313"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8488" indent="-152400"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563" indent="-14763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lnSpc>
                    <a:spcPts val="1000"/>
                  </a:lnSpc>
                  <a:spcBef>
                    <a:spcPts val="0"/>
                  </a:spcBef>
                  <a:spcAft>
                    <a:spcPts val="0"/>
                  </a:spcAft>
                  <a:buNone/>
                </a:pPr>
                <a:r>
                  <a:rPr lang="en-GB" sz="600">
                    <a:latin typeface="Poppins"/>
                    <a:cs typeface="Poppins"/>
                    <a:sym typeface="Calibri" panose="020F0502020204030204" pitchFamily="34" charset="0"/>
                  </a:rPr>
                  <a:t>Instant </a:t>
                </a:r>
                <a:r>
                  <a:rPr lang="en-GB" sz="600" err="1">
                    <a:latin typeface="Poppins"/>
                    <a:cs typeface="Poppins"/>
                    <a:sym typeface="Calibri" panose="020F0502020204030204" pitchFamily="34" charset="0"/>
                  </a:rPr>
                  <a:t>Payouts</a:t>
                </a:r>
                <a:endParaRPr lang="en-GB" sz="600">
                  <a:latin typeface="Poppins"/>
                  <a:cs typeface="Poppins"/>
                </a:endParaRPr>
              </a:p>
            </p:txBody>
          </p:sp>
          <p:sp>
            <p:nvSpPr>
              <p:cNvPr id="201" name="Subtitle 246">
                <a:extLst>
                  <a:ext uri="{FF2B5EF4-FFF2-40B4-BE49-F238E27FC236}">
                    <a16:creationId xmlns:a16="http://schemas.microsoft.com/office/drawing/2014/main" id="{C0C8BEDD-A6C2-7744-8AFB-FF6C12136FEE}"/>
                  </a:ext>
                </a:extLst>
              </p:cNvPr>
              <p:cNvSpPr txBox="1">
                <a:spLocks/>
              </p:cNvSpPr>
              <p:nvPr/>
            </p:nvSpPr>
            <p:spPr>
              <a:xfrm>
                <a:off x="2516281" y="4269263"/>
                <a:ext cx="1263600" cy="155615"/>
              </a:xfrm>
              <a:prstGeom prst="rect">
                <a:avLst/>
              </a:prstGeom>
              <a:noFill/>
              <a:ln w="9525">
                <a:solidFill>
                  <a:schemeClr val="accent2"/>
                </a:solidFill>
              </a:ln>
              <a:extLst>
                <a:ext uri="{909E8E84-426E-40DD-AFC4-6F175D3DCCD1}">
                  <a14:hiddenFill xmlns:a14="http://schemas.microsoft.com/office/drawing/2010/main">
                    <a:solidFill>
                      <a:srgbClr val="FFFFFF"/>
                    </a:solidFill>
                  </a14:hiddenFill>
                </a:ext>
              </a:extLst>
            </p:spPr>
            <p:txBody>
              <a:bodyPr vert="horz" wrap="square" lIns="36000" tIns="0" rIns="36000" bIns="36000" rtlCol="0" anchor="ctr" anchorCtr="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913" indent="-214313"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8488" indent="-152400"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563" indent="-14763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lnSpc>
                    <a:spcPts val="1000"/>
                  </a:lnSpc>
                  <a:spcBef>
                    <a:spcPts val="0"/>
                  </a:spcBef>
                  <a:spcAft>
                    <a:spcPts val="0"/>
                  </a:spcAft>
                  <a:buNone/>
                </a:pPr>
                <a:r>
                  <a:rPr lang="en-GB" sz="600">
                    <a:latin typeface="Poppins"/>
                    <a:cs typeface="Poppins"/>
                  </a:rPr>
                  <a:t>Merchant Payment Accounts</a:t>
                </a:r>
                <a:endParaRPr lang="en-US" sz="600">
                  <a:latin typeface="Poppins"/>
                  <a:cs typeface="Poppins"/>
                </a:endParaRPr>
              </a:p>
            </p:txBody>
          </p:sp>
          <p:sp>
            <p:nvSpPr>
              <p:cNvPr id="202" name="Subtitle 246">
                <a:extLst>
                  <a:ext uri="{FF2B5EF4-FFF2-40B4-BE49-F238E27FC236}">
                    <a16:creationId xmlns:a16="http://schemas.microsoft.com/office/drawing/2014/main" id="{CD28907B-33DA-3E40-9AAC-012CB94B6210}"/>
                  </a:ext>
                </a:extLst>
              </p:cNvPr>
              <p:cNvSpPr txBox="1">
                <a:spLocks/>
              </p:cNvSpPr>
              <p:nvPr/>
            </p:nvSpPr>
            <p:spPr>
              <a:xfrm>
                <a:off x="8772291" y="4269263"/>
                <a:ext cx="1263600" cy="155615"/>
              </a:xfrm>
              <a:prstGeom prst="rect">
                <a:avLst/>
              </a:prstGeom>
              <a:noFill/>
              <a:ln w="9525">
                <a:solidFill>
                  <a:schemeClr val="accent2"/>
                </a:solidFill>
              </a:ln>
              <a:extLst>
                <a:ext uri="{909E8E84-426E-40DD-AFC4-6F175D3DCCD1}">
                  <a14:hiddenFill xmlns:a14="http://schemas.microsoft.com/office/drawing/2010/main">
                    <a:solidFill>
                      <a:srgbClr val="FFFFFF"/>
                    </a:solidFill>
                  </a14:hiddenFill>
                </a:ext>
              </a:extLst>
            </p:spPr>
            <p:txBody>
              <a:bodyPr vert="horz" wrap="square" lIns="36000" tIns="0" rIns="36000" bIns="36000" rtlCol="0" anchor="ctr" anchorCtr="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913" indent="-214313"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8488" indent="-152400"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563" indent="-14763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lnSpc>
                    <a:spcPts val="1000"/>
                  </a:lnSpc>
                  <a:spcBef>
                    <a:spcPts val="0"/>
                  </a:spcBef>
                  <a:spcAft>
                    <a:spcPts val="0"/>
                  </a:spcAft>
                </a:pPr>
                <a:r>
                  <a:rPr lang="en-GB" sz="600">
                    <a:latin typeface="Poppins"/>
                    <a:cs typeface="Poppins"/>
                    <a:sym typeface="Calibri" panose="020F0502020204030204" pitchFamily="34" charset="0"/>
                  </a:rPr>
                  <a:t>Cash Management</a:t>
                </a:r>
              </a:p>
            </p:txBody>
          </p:sp>
        </p:grpSp>
        <p:grpSp>
          <p:nvGrpSpPr>
            <p:cNvPr id="46" name="Group 45">
              <a:extLst>
                <a:ext uri="{FF2B5EF4-FFF2-40B4-BE49-F238E27FC236}">
                  <a16:creationId xmlns:a16="http://schemas.microsoft.com/office/drawing/2014/main" id="{96A207A0-7178-5641-94CE-BF904243905D}"/>
                </a:ext>
              </a:extLst>
            </p:cNvPr>
            <p:cNvGrpSpPr/>
            <p:nvPr/>
          </p:nvGrpSpPr>
          <p:grpSpPr>
            <a:xfrm>
              <a:off x="2264424" y="3596581"/>
              <a:ext cx="8512913" cy="516760"/>
              <a:chOff x="2264424" y="3599718"/>
              <a:chExt cx="8512913" cy="516760"/>
            </a:xfrm>
          </p:grpSpPr>
          <p:sp>
            <p:nvSpPr>
              <p:cNvPr id="178" name="Arrow: Right 3">
                <a:extLst>
                  <a:ext uri="{FF2B5EF4-FFF2-40B4-BE49-F238E27FC236}">
                    <a16:creationId xmlns:a16="http://schemas.microsoft.com/office/drawing/2014/main" id="{6805E752-F494-D344-885F-18AE2F5204CD}"/>
                  </a:ext>
                </a:extLst>
              </p:cNvPr>
              <p:cNvSpPr/>
              <p:nvPr/>
            </p:nvSpPr>
            <p:spPr>
              <a:xfrm>
                <a:off x="2264424" y="3599718"/>
                <a:ext cx="8512913" cy="516760"/>
              </a:xfrm>
              <a:prstGeom prst="rightArrow">
                <a:avLst/>
              </a:prstGeom>
              <a:gradFill flip="none" rotWithShape="1">
                <a:gsLst>
                  <a:gs pos="0">
                    <a:schemeClr val="accent1"/>
                  </a:gs>
                  <a:gs pos="100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p>
            </p:txBody>
          </p:sp>
          <p:grpSp>
            <p:nvGrpSpPr>
              <p:cNvPr id="262" name="Group 261">
                <a:extLst>
                  <a:ext uri="{FF2B5EF4-FFF2-40B4-BE49-F238E27FC236}">
                    <a16:creationId xmlns:a16="http://schemas.microsoft.com/office/drawing/2014/main" id="{240ED2F3-DAD6-E946-B347-DA6F1ABD27E3}"/>
                  </a:ext>
                </a:extLst>
              </p:cNvPr>
              <p:cNvGrpSpPr/>
              <p:nvPr/>
            </p:nvGrpSpPr>
            <p:grpSpPr>
              <a:xfrm>
                <a:off x="2890344" y="3608540"/>
                <a:ext cx="499117" cy="499117"/>
                <a:chOff x="8199407" y="1949360"/>
                <a:chExt cx="853875" cy="853875"/>
              </a:xfrm>
            </p:grpSpPr>
            <p:sp>
              <p:nvSpPr>
                <p:cNvPr id="263" name="Oval 262">
                  <a:extLst>
                    <a:ext uri="{FF2B5EF4-FFF2-40B4-BE49-F238E27FC236}">
                      <a16:creationId xmlns:a16="http://schemas.microsoft.com/office/drawing/2014/main" id="{4D32558D-97A2-9941-A252-7F3C8A4A65E4}"/>
                    </a:ext>
                  </a:extLst>
                </p:cNvPr>
                <p:cNvSpPr/>
                <p:nvPr/>
              </p:nvSpPr>
              <p:spPr>
                <a:xfrm>
                  <a:off x="8199407" y="1949360"/>
                  <a:ext cx="853875" cy="853875"/>
                </a:xfrm>
                <a:prstGeom prst="ellipse">
                  <a:avLst/>
                </a:prstGeom>
                <a:solidFill>
                  <a:schemeClr val="bg1"/>
                </a:solidFill>
                <a:ln w="38100">
                  <a:gradFill>
                    <a:gsLst>
                      <a:gs pos="0">
                        <a:schemeClr val="accent1"/>
                      </a:gs>
                      <a:gs pos="99000">
                        <a:schemeClr val="accent6"/>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4" name="Picture 263" descr="Shape&#10;&#10;Description automatically generated with medium confidence">
                  <a:extLst>
                    <a:ext uri="{FF2B5EF4-FFF2-40B4-BE49-F238E27FC236}">
                      <a16:creationId xmlns:a16="http://schemas.microsoft.com/office/drawing/2014/main" id="{E00F0639-4A90-D243-93BE-3180FCC3DA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15176" y="2111293"/>
                  <a:ext cx="422335" cy="485443"/>
                </a:xfrm>
                <a:prstGeom prst="rect">
                  <a:avLst/>
                </a:prstGeom>
              </p:spPr>
            </p:pic>
          </p:grpSp>
          <p:grpSp>
            <p:nvGrpSpPr>
              <p:cNvPr id="20" name="Group 19">
                <a:extLst>
                  <a:ext uri="{FF2B5EF4-FFF2-40B4-BE49-F238E27FC236}">
                    <a16:creationId xmlns:a16="http://schemas.microsoft.com/office/drawing/2014/main" id="{23AB0807-DE6E-7142-96EE-73F4BB98C554}"/>
                  </a:ext>
                </a:extLst>
              </p:cNvPr>
              <p:cNvGrpSpPr/>
              <p:nvPr/>
            </p:nvGrpSpPr>
            <p:grpSpPr>
              <a:xfrm>
                <a:off x="9143078" y="3608540"/>
                <a:ext cx="499117" cy="499117"/>
                <a:chOff x="-1646298" y="1937391"/>
                <a:chExt cx="499117" cy="499117"/>
              </a:xfrm>
            </p:grpSpPr>
            <p:sp>
              <p:nvSpPr>
                <p:cNvPr id="59" name="Oval 58">
                  <a:extLst>
                    <a:ext uri="{FF2B5EF4-FFF2-40B4-BE49-F238E27FC236}">
                      <a16:creationId xmlns:a16="http://schemas.microsoft.com/office/drawing/2014/main" id="{9C645B3E-0534-1C44-B28C-865C7231954E}"/>
                    </a:ext>
                  </a:extLst>
                </p:cNvPr>
                <p:cNvSpPr/>
                <p:nvPr/>
              </p:nvSpPr>
              <p:spPr>
                <a:xfrm>
                  <a:off x="-1646298" y="1937391"/>
                  <a:ext cx="499117" cy="499117"/>
                </a:xfrm>
                <a:prstGeom prst="ellipse">
                  <a:avLst/>
                </a:prstGeom>
                <a:solidFill>
                  <a:schemeClr val="bg1"/>
                </a:solidFill>
                <a:ln w="38100">
                  <a:gradFill>
                    <a:gsLst>
                      <a:gs pos="0">
                        <a:schemeClr val="accent1"/>
                      </a:gs>
                      <a:gs pos="100000">
                        <a:schemeClr val="accent6"/>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9C12D5F-B911-A341-881B-4F008B83DC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32544" y="2062674"/>
                  <a:ext cx="256227" cy="206405"/>
                </a:xfrm>
                <a:prstGeom prst="rect">
                  <a:avLst/>
                </a:prstGeom>
              </p:spPr>
            </p:pic>
          </p:grpSp>
          <p:grpSp>
            <p:nvGrpSpPr>
              <p:cNvPr id="32" name="Group 31">
                <a:extLst>
                  <a:ext uri="{FF2B5EF4-FFF2-40B4-BE49-F238E27FC236}">
                    <a16:creationId xmlns:a16="http://schemas.microsoft.com/office/drawing/2014/main" id="{A46C7B4E-FFFF-FF45-B84E-7B6DF4AAD30F}"/>
                  </a:ext>
                </a:extLst>
              </p:cNvPr>
              <p:cNvGrpSpPr/>
              <p:nvPr/>
            </p:nvGrpSpPr>
            <p:grpSpPr>
              <a:xfrm>
                <a:off x="4983710" y="3608540"/>
                <a:ext cx="499117" cy="499117"/>
                <a:chOff x="4546139" y="3440397"/>
                <a:chExt cx="499117" cy="499117"/>
              </a:xfrm>
            </p:grpSpPr>
            <p:sp>
              <p:nvSpPr>
                <p:cNvPr id="272" name="Oval 271">
                  <a:extLst>
                    <a:ext uri="{FF2B5EF4-FFF2-40B4-BE49-F238E27FC236}">
                      <a16:creationId xmlns:a16="http://schemas.microsoft.com/office/drawing/2014/main" id="{D26645B2-B8F6-5845-AC97-115DC5AE75E5}"/>
                    </a:ext>
                  </a:extLst>
                </p:cNvPr>
                <p:cNvSpPr/>
                <p:nvPr/>
              </p:nvSpPr>
              <p:spPr>
                <a:xfrm>
                  <a:off x="4546139" y="3440397"/>
                  <a:ext cx="499117" cy="499117"/>
                </a:xfrm>
                <a:prstGeom prst="ellipse">
                  <a:avLst/>
                </a:prstGeom>
                <a:solidFill>
                  <a:schemeClr val="bg1"/>
                </a:solidFill>
                <a:ln w="38100">
                  <a:gradFill>
                    <a:gsLst>
                      <a:gs pos="0">
                        <a:schemeClr val="accent1"/>
                      </a:gs>
                      <a:gs pos="100000">
                        <a:schemeClr val="accent6"/>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7" name="Picture 10" descr="Free Icon | Stopwatch">
                  <a:extLst>
                    <a:ext uri="{FF2B5EF4-FFF2-40B4-BE49-F238E27FC236}">
                      <a16:creationId xmlns:a16="http://schemas.microsoft.com/office/drawing/2014/main" id="{91FFBCDA-F42C-7340-AB83-B07314B94576}"/>
                    </a:ext>
                  </a:extLst>
                </p:cNvPr>
                <p:cNvPicPr>
                  <a:picLocks noChangeAspect="1" noChangeArrowheads="1"/>
                </p:cNvPicPr>
                <p:nvPr/>
              </p:nvPicPr>
              <p:blipFill>
                <a:blip r:embed="rId6" cstate="print">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4661928" y="3545133"/>
                  <a:ext cx="277806" cy="2778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EC379404-8F8D-9A46-91D2-6AC07F10540F}"/>
                  </a:ext>
                </a:extLst>
              </p:cNvPr>
              <p:cNvGrpSpPr/>
              <p:nvPr/>
            </p:nvGrpSpPr>
            <p:grpSpPr>
              <a:xfrm>
                <a:off x="7077076" y="3608540"/>
                <a:ext cx="499117" cy="499117"/>
                <a:chOff x="6057844" y="3474908"/>
                <a:chExt cx="499117" cy="499117"/>
              </a:xfrm>
            </p:grpSpPr>
            <p:sp>
              <p:nvSpPr>
                <p:cNvPr id="273" name="Oval 272">
                  <a:extLst>
                    <a:ext uri="{FF2B5EF4-FFF2-40B4-BE49-F238E27FC236}">
                      <a16:creationId xmlns:a16="http://schemas.microsoft.com/office/drawing/2014/main" id="{8EA059CE-85FE-EE49-B66B-942A5568D233}"/>
                    </a:ext>
                  </a:extLst>
                </p:cNvPr>
                <p:cNvSpPr/>
                <p:nvPr/>
              </p:nvSpPr>
              <p:spPr>
                <a:xfrm>
                  <a:off x="6057844" y="3474908"/>
                  <a:ext cx="499117" cy="499117"/>
                </a:xfrm>
                <a:prstGeom prst="ellipse">
                  <a:avLst/>
                </a:prstGeom>
                <a:solidFill>
                  <a:schemeClr val="bg1"/>
                </a:solidFill>
                <a:ln w="38100">
                  <a:gradFill>
                    <a:gsLst>
                      <a:gs pos="0">
                        <a:schemeClr val="accent1"/>
                      </a:gs>
                      <a:gs pos="100000">
                        <a:schemeClr val="accent6"/>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8" name="Picture 12" descr="Money With Wings Icons - Download Free Vector Icons | Noun Project">
                  <a:extLst>
                    <a:ext uri="{FF2B5EF4-FFF2-40B4-BE49-F238E27FC236}">
                      <a16:creationId xmlns:a16="http://schemas.microsoft.com/office/drawing/2014/main" id="{2740EA92-7837-CB43-BA19-74D93DA58E6A}"/>
                    </a:ext>
                  </a:extLst>
                </p:cNvPr>
                <p:cNvPicPr>
                  <a:picLocks noChangeAspect="1" noChangeArrowheads="1"/>
                </p:cNvPicPr>
                <p:nvPr/>
              </p:nvPicPr>
              <p:blipFill>
                <a:blip r:embed="rId7" cstate="print">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6122087" y="3552421"/>
                  <a:ext cx="372626" cy="372626"/>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305" name="Group 304">
            <a:extLst>
              <a:ext uri="{FF2B5EF4-FFF2-40B4-BE49-F238E27FC236}">
                <a16:creationId xmlns:a16="http://schemas.microsoft.com/office/drawing/2014/main" id="{0A2FDDF4-3F63-2D40-A325-3E932EE75B9F}"/>
              </a:ext>
            </a:extLst>
          </p:cNvPr>
          <p:cNvGrpSpPr/>
          <p:nvPr/>
        </p:nvGrpSpPr>
        <p:grpSpPr>
          <a:xfrm>
            <a:off x="2264424" y="2666894"/>
            <a:ext cx="8512913" cy="791565"/>
            <a:chOff x="2264424" y="2491575"/>
            <a:chExt cx="8512913" cy="791565"/>
          </a:xfrm>
        </p:grpSpPr>
        <p:grpSp>
          <p:nvGrpSpPr>
            <p:cNvPr id="55" name="Group 54">
              <a:extLst>
                <a:ext uri="{FF2B5EF4-FFF2-40B4-BE49-F238E27FC236}">
                  <a16:creationId xmlns:a16="http://schemas.microsoft.com/office/drawing/2014/main" id="{D51E27D1-A64D-6D45-8E9E-569F33D7A3A1}"/>
                </a:ext>
              </a:extLst>
            </p:cNvPr>
            <p:cNvGrpSpPr/>
            <p:nvPr/>
          </p:nvGrpSpPr>
          <p:grpSpPr>
            <a:xfrm>
              <a:off x="4058920" y="3127525"/>
              <a:ext cx="5972678" cy="155615"/>
              <a:chOff x="4058413" y="3146898"/>
              <a:chExt cx="5972678" cy="155615"/>
            </a:xfrm>
          </p:grpSpPr>
          <p:sp>
            <p:nvSpPr>
              <p:cNvPr id="192" name="Rectangle 191">
                <a:extLst>
                  <a:ext uri="{FF2B5EF4-FFF2-40B4-BE49-F238E27FC236}">
                    <a16:creationId xmlns:a16="http://schemas.microsoft.com/office/drawing/2014/main" id="{7D86E24A-3555-0C45-B396-33F0AB7856B7}"/>
                  </a:ext>
                </a:extLst>
              </p:cNvPr>
              <p:cNvSpPr>
                <a:spLocks/>
              </p:cNvSpPr>
              <p:nvPr/>
            </p:nvSpPr>
            <p:spPr>
              <a:xfrm>
                <a:off x="8767491" y="3146898"/>
                <a:ext cx="1263600" cy="155615"/>
              </a:xfrm>
              <a:prstGeom prst="rect">
                <a:avLst/>
              </a:prstGeom>
              <a:noFill/>
              <a:ln w="9525" cap="sq">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0" rIns="36000" bIns="36000" numCol="1" spcCol="0" rtlCol="0" fromWordArt="0" anchor="ctr" anchorCtr="0" forceAA="0" compatLnSpc="1">
                <a:prstTxWarp prst="textNoShape">
                  <a:avLst/>
                </a:prstTxWarp>
                <a:spAutoFit/>
              </a:bodyPr>
              <a:lstStyle/>
              <a:p>
                <a:pPr algn="ctr">
                  <a:lnSpc>
                    <a:spcPts val="1000"/>
                  </a:lnSpc>
                </a:pPr>
                <a:r>
                  <a:rPr lang="en-GB" sz="600">
                    <a:solidFill>
                      <a:schemeClr val="tx1"/>
                    </a:solidFill>
                    <a:latin typeface="Poppins" panose="00000500000000000000" pitchFamily="2" charset="0"/>
                    <a:cs typeface="Poppins" panose="00000500000000000000" pitchFamily="2" charset="0"/>
                  </a:rPr>
                  <a:t>QR Code</a:t>
                </a:r>
              </a:p>
            </p:txBody>
          </p:sp>
          <p:sp>
            <p:nvSpPr>
              <p:cNvPr id="213" name="Rectangle 212">
                <a:extLst>
                  <a:ext uri="{FF2B5EF4-FFF2-40B4-BE49-F238E27FC236}">
                    <a16:creationId xmlns:a16="http://schemas.microsoft.com/office/drawing/2014/main" id="{42BB5906-E8C1-4645-B409-81482318773A}"/>
                  </a:ext>
                </a:extLst>
              </p:cNvPr>
              <p:cNvSpPr>
                <a:spLocks/>
              </p:cNvSpPr>
              <p:nvPr/>
            </p:nvSpPr>
            <p:spPr>
              <a:xfrm>
                <a:off x="4058413" y="3146898"/>
                <a:ext cx="1263600" cy="155615"/>
              </a:xfrm>
              <a:prstGeom prst="rect">
                <a:avLst/>
              </a:prstGeom>
              <a:noFill/>
              <a:ln w="9525" cap="sq">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0" rIns="36000" bIns="36000" numCol="1" spcCol="0" rtlCol="0" fromWordArt="0" anchor="ctr" anchorCtr="0" forceAA="0" compatLnSpc="1">
                <a:prstTxWarp prst="textNoShape">
                  <a:avLst/>
                </a:prstTxWarp>
                <a:spAutoFit/>
              </a:bodyPr>
              <a:lstStyle/>
              <a:p>
                <a:pPr algn="ctr">
                  <a:lnSpc>
                    <a:spcPts val="1000"/>
                  </a:lnSpc>
                </a:pPr>
                <a:r>
                  <a:rPr lang="en-GB" sz="600">
                    <a:solidFill>
                      <a:schemeClr val="tx1"/>
                    </a:solidFill>
                    <a:latin typeface="Poppins" panose="00000500000000000000" pitchFamily="2" charset="0"/>
                    <a:cs typeface="Poppins" panose="00000500000000000000" pitchFamily="2" charset="0"/>
                  </a:rPr>
                  <a:t>Loyalty</a:t>
                </a:r>
              </a:p>
            </p:txBody>
          </p:sp>
          <p:sp>
            <p:nvSpPr>
              <p:cNvPr id="224" name="Rectangle 223">
                <a:extLst>
                  <a:ext uri="{FF2B5EF4-FFF2-40B4-BE49-F238E27FC236}">
                    <a16:creationId xmlns:a16="http://schemas.microsoft.com/office/drawing/2014/main" id="{6C3E154A-C4BB-0B48-8B67-DD730322193A}"/>
                  </a:ext>
                </a:extLst>
              </p:cNvPr>
              <p:cNvSpPr>
                <a:spLocks/>
              </p:cNvSpPr>
              <p:nvPr/>
            </p:nvSpPr>
            <p:spPr>
              <a:xfrm>
                <a:off x="5628106" y="3146898"/>
                <a:ext cx="1263600" cy="155615"/>
              </a:xfrm>
              <a:prstGeom prst="rect">
                <a:avLst/>
              </a:prstGeom>
              <a:noFill/>
              <a:ln w="9525" cap="sq">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0" rIns="36000" bIns="36000" numCol="1" spcCol="0" rtlCol="0" fromWordArt="0" anchor="ctr" anchorCtr="0" forceAA="0" compatLnSpc="1">
                <a:prstTxWarp prst="textNoShape">
                  <a:avLst/>
                </a:prstTxWarp>
                <a:spAutoFit/>
              </a:bodyPr>
              <a:lstStyle/>
              <a:p>
                <a:pPr algn="ctr">
                  <a:lnSpc>
                    <a:spcPts val="1000"/>
                  </a:lnSpc>
                </a:pPr>
                <a:r>
                  <a:rPr lang="en-GB" sz="600">
                    <a:solidFill>
                      <a:schemeClr val="tx1"/>
                    </a:solidFill>
                    <a:latin typeface="Poppins" panose="00000500000000000000" pitchFamily="2" charset="0"/>
                    <a:cs typeface="Poppins" panose="00000500000000000000" pitchFamily="2" charset="0"/>
                  </a:rPr>
                  <a:t>TRU Coin &amp; Crypto</a:t>
                </a:r>
              </a:p>
            </p:txBody>
          </p:sp>
          <p:sp>
            <p:nvSpPr>
              <p:cNvPr id="230" name="Rectangle 229">
                <a:extLst>
                  <a:ext uri="{FF2B5EF4-FFF2-40B4-BE49-F238E27FC236}">
                    <a16:creationId xmlns:a16="http://schemas.microsoft.com/office/drawing/2014/main" id="{10B0D33E-F84B-784C-BEEF-9ACD5BC2F374}"/>
                  </a:ext>
                </a:extLst>
              </p:cNvPr>
              <p:cNvSpPr>
                <a:spLocks/>
              </p:cNvSpPr>
              <p:nvPr/>
            </p:nvSpPr>
            <p:spPr>
              <a:xfrm>
                <a:off x="7197799" y="3146898"/>
                <a:ext cx="1263600" cy="155615"/>
              </a:xfrm>
              <a:prstGeom prst="rect">
                <a:avLst/>
              </a:prstGeom>
              <a:noFill/>
              <a:ln w="9525" cap="sq">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0" rIns="36000" bIns="36000" numCol="1" spcCol="0" rtlCol="0" fromWordArt="0" anchor="ctr" anchorCtr="0" forceAA="0" compatLnSpc="1">
                <a:prstTxWarp prst="textNoShape">
                  <a:avLst/>
                </a:prstTxWarp>
                <a:spAutoFit/>
              </a:bodyPr>
              <a:lstStyle/>
              <a:p>
                <a:pPr algn="ctr">
                  <a:lnSpc>
                    <a:spcPts val="1000"/>
                  </a:lnSpc>
                </a:pPr>
                <a:r>
                  <a:rPr lang="en-GB" sz="600">
                    <a:solidFill>
                      <a:schemeClr val="tx1"/>
                    </a:solidFill>
                    <a:latin typeface="Poppins" panose="00000500000000000000" pitchFamily="2" charset="0"/>
                    <a:cs typeface="Poppins" panose="00000500000000000000" pitchFamily="2" charset="0"/>
                  </a:rPr>
                  <a:t>Social Selling</a:t>
                </a:r>
              </a:p>
            </p:txBody>
          </p:sp>
        </p:grpSp>
        <p:grpSp>
          <p:nvGrpSpPr>
            <p:cNvPr id="45" name="Group 44">
              <a:extLst>
                <a:ext uri="{FF2B5EF4-FFF2-40B4-BE49-F238E27FC236}">
                  <a16:creationId xmlns:a16="http://schemas.microsoft.com/office/drawing/2014/main" id="{48F10E2F-A528-0948-B2A3-A742B7F50E03}"/>
                </a:ext>
              </a:extLst>
            </p:cNvPr>
            <p:cNvGrpSpPr/>
            <p:nvPr/>
          </p:nvGrpSpPr>
          <p:grpSpPr>
            <a:xfrm>
              <a:off x="2264424" y="2491575"/>
              <a:ext cx="8512913" cy="516760"/>
              <a:chOff x="2264424" y="2491575"/>
              <a:chExt cx="8512913" cy="516760"/>
            </a:xfrm>
          </p:grpSpPr>
          <p:sp>
            <p:nvSpPr>
              <p:cNvPr id="177" name="Arrow: Right 84">
                <a:extLst>
                  <a:ext uri="{FF2B5EF4-FFF2-40B4-BE49-F238E27FC236}">
                    <a16:creationId xmlns:a16="http://schemas.microsoft.com/office/drawing/2014/main" id="{5C827528-1972-784D-BDAE-785891C173E6}"/>
                  </a:ext>
                </a:extLst>
              </p:cNvPr>
              <p:cNvSpPr/>
              <p:nvPr/>
            </p:nvSpPr>
            <p:spPr>
              <a:xfrm>
                <a:off x="2264424" y="2491575"/>
                <a:ext cx="8512913" cy="516760"/>
              </a:xfrm>
              <a:prstGeom prst="rightArrow">
                <a:avLst/>
              </a:prstGeom>
              <a:gradFill flip="none" rotWithShape="1">
                <a:gsLst>
                  <a:gs pos="0">
                    <a:schemeClr val="accent1"/>
                  </a:gs>
                  <a:gs pos="100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p>
            </p:txBody>
          </p:sp>
          <p:grpSp>
            <p:nvGrpSpPr>
              <p:cNvPr id="12" name="Group 11">
                <a:extLst>
                  <a:ext uri="{FF2B5EF4-FFF2-40B4-BE49-F238E27FC236}">
                    <a16:creationId xmlns:a16="http://schemas.microsoft.com/office/drawing/2014/main" id="{7045CB05-28EC-F945-83D1-A5ED7C4AC831}"/>
                  </a:ext>
                </a:extLst>
              </p:cNvPr>
              <p:cNvGrpSpPr/>
              <p:nvPr/>
            </p:nvGrpSpPr>
            <p:grpSpPr>
              <a:xfrm>
                <a:off x="6012891" y="2504665"/>
                <a:ext cx="490581" cy="490581"/>
                <a:chOff x="6568654" y="1912591"/>
                <a:chExt cx="4072955" cy="4072955"/>
              </a:xfrm>
            </p:grpSpPr>
            <p:sp>
              <p:nvSpPr>
                <p:cNvPr id="265" name="Oval 264">
                  <a:extLst>
                    <a:ext uri="{FF2B5EF4-FFF2-40B4-BE49-F238E27FC236}">
                      <a16:creationId xmlns:a16="http://schemas.microsoft.com/office/drawing/2014/main" id="{CDD9C7C5-0170-A14B-8BBB-90B307A8DAF9}"/>
                    </a:ext>
                  </a:extLst>
                </p:cNvPr>
                <p:cNvSpPr/>
                <p:nvPr/>
              </p:nvSpPr>
              <p:spPr>
                <a:xfrm>
                  <a:off x="6568654" y="1912591"/>
                  <a:ext cx="4072955" cy="4072955"/>
                </a:xfrm>
                <a:prstGeom prst="ellipse">
                  <a:avLst/>
                </a:prstGeom>
                <a:solidFill>
                  <a:schemeClr val="bg1"/>
                </a:solidFill>
                <a:ln w="38100">
                  <a:gradFill>
                    <a:gsLst>
                      <a:gs pos="0">
                        <a:schemeClr val="accent1"/>
                      </a:gs>
                      <a:gs pos="99000">
                        <a:schemeClr val="accent6"/>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6" name="Picture 265" descr="Shape&#10;&#10;Description automatically generated with medium confidence">
                  <a:extLst>
                    <a:ext uri="{FF2B5EF4-FFF2-40B4-BE49-F238E27FC236}">
                      <a16:creationId xmlns:a16="http://schemas.microsoft.com/office/drawing/2014/main" id="{69993B04-D3F2-0C40-A2C7-2D2115B6F7C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685419" y="2691291"/>
                  <a:ext cx="1759795" cy="2285448"/>
                </a:xfrm>
                <a:prstGeom prst="rect">
                  <a:avLst/>
                </a:prstGeom>
              </p:spPr>
            </p:pic>
          </p:grpSp>
          <p:grpSp>
            <p:nvGrpSpPr>
              <p:cNvPr id="267" name="Group 266">
                <a:extLst>
                  <a:ext uri="{FF2B5EF4-FFF2-40B4-BE49-F238E27FC236}">
                    <a16:creationId xmlns:a16="http://schemas.microsoft.com/office/drawing/2014/main" id="{B8E3258F-92CD-B345-A372-2BA6452EF15F}"/>
                  </a:ext>
                </a:extLst>
              </p:cNvPr>
              <p:cNvGrpSpPr/>
              <p:nvPr/>
            </p:nvGrpSpPr>
            <p:grpSpPr>
              <a:xfrm>
                <a:off x="4440661" y="2500397"/>
                <a:ext cx="499117" cy="499117"/>
                <a:chOff x="-1646298" y="2688216"/>
                <a:chExt cx="499117" cy="499117"/>
              </a:xfrm>
            </p:grpSpPr>
            <p:sp>
              <p:nvSpPr>
                <p:cNvPr id="268" name="Oval 267">
                  <a:extLst>
                    <a:ext uri="{FF2B5EF4-FFF2-40B4-BE49-F238E27FC236}">
                      <a16:creationId xmlns:a16="http://schemas.microsoft.com/office/drawing/2014/main" id="{4AC4B677-0C60-5848-B31E-FBF44BD726E5}"/>
                    </a:ext>
                  </a:extLst>
                </p:cNvPr>
                <p:cNvSpPr/>
                <p:nvPr/>
              </p:nvSpPr>
              <p:spPr>
                <a:xfrm>
                  <a:off x="-1646298" y="2688216"/>
                  <a:ext cx="499117" cy="499117"/>
                </a:xfrm>
                <a:prstGeom prst="ellipse">
                  <a:avLst/>
                </a:prstGeom>
                <a:solidFill>
                  <a:schemeClr val="bg1"/>
                </a:solidFill>
                <a:ln w="38100">
                  <a:gradFill>
                    <a:gsLst>
                      <a:gs pos="0">
                        <a:schemeClr val="accent1"/>
                      </a:gs>
                      <a:gs pos="100000">
                        <a:schemeClr val="accent6"/>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9" name="Picture 268">
                  <a:extLst>
                    <a:ext uri="{FF2B5EF4-FFF2-40B4-BE49-F238E27FC236}">
                      <a16:creationId xmlns:a16="http://schemas.microsoft.com/office/drawing/2014/main" id="{CCAE9AF4-C871-C147-A597-972760A2E33A}"/>
                    </a:ext>
                  </a:extLst>
                </p:cNvPr>
                <p:cNvPicPr>
                  <a:picLocks noChangeAspect="1"/>
                </p:cNvPicPr>
                <p:nvPr/>
              </p:nvPicPr>
              <p:blipFill>
                <a:blip r:embed="rId9"/>
                <a:stretch>
                  <a:fillRect/>
                </a:stretch>
              </p:blipFill>
              <p:spPr>
                <a:xfrm>
                  <a:off x="-1558350" y="2817150"/>
                  <a:ext cx="319608" cy="246715"/>
                </a:xfrm>
                <a:prstGeom prst="rect">
                  <a:avLst/>
                </a:prstGeom>
              </p:spPr>
            </p:pic>
          </p:grpSp>
          <p:grpSp>
            <p:nvGrpSpPr>
              <p:cNvPr id="28" name="Group 27">
                <a:extLst>
                  <a:ext uri="{FF2B5EF4-FFF2-40B4-BE49-F238E27FC236}">
                    <a16:creationId xmlns:a16="http://schemas.microsoft.com/office/drawing/2014/main" id="{AF5D7187-43A4-A247-9E16-2342AC7604DA}"/>
                  </a:ext>
                </a:extLst>
              </p:cNvPr>
              <p:cNvGrpSpPr/>
              <p:nvPr/>
            </p:nvGrpSpPr>
            <p:grpSpPr>
              <a:xfrm>
                <a:off x="7576585" y="2500397"/>
                <a:ext cx="499117" cy="499117"/>
                <a:chOff x="6558649" y="2499321"/>
                <a:chExt cx="499117" cy="499117"/>
              </a:xfrm>
            </p:grpSpPr>
            <p:sp>
              <p:nvSpPr>
                <p:cNvPr id="270" name="Oval 269">
                  <a:extLst>
                    <a:ext uri="{FF2B5EF4-FFF2-40B4-BE49-F238E27FC236}">
                      <a16:creationId xmlns:a16="http://schemas.microsoft.com/office/drawing/2014/main" id="{DB02512E-54DA-BD41-A396-C00BD867D504}"/>
                    </a:ext>
                  </a:extLst>
                </p:cNvPr>
                <p:cNvSpPr/>
                <p:nvPr/>
              </p:nvSpPr>
              <p:spPr>
                <a:xfrm>
                  <a:off x="6558649" y="2499321"/>
                  <a:ext cx="499117" cy="499117"/>
                </a:xfrm>
                <a:prstGeom prst="ellipse">
                  <a:avLst/>
                </a:prstGeom>
                <a:solidFill>
                  <a:schemeClr val="bg1"/>
                </a:solidFill>
                <a:ln w="38100">
                  <a:gradFill>
                    <a:gsLst>
                      <a:gs pos="0">
                        <a:schemeClr val="accent1"/>
                      </a:gs>
                      <a:gs pos="100000">
                        <a:schemeClr val="accent6"/>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9" name="Picture 14" descr="Social Media Icons Free SVG Files | SVG, PNG, DXF, EPS">
                  <a:extLst>
                    <a:ext uri="{FF2B5EF4-FFF2-40B4-BE49-F238E27FC236}">
                      <a16:creationId xmlns:a16="http://schemas.microsoft.com/office/drawing/2014/main" id="{E015E564-DFA2-0C49-B1DF-AA0E61BCC6C0}"/>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6589064" y="2638102"/>
                  <a:ext cx="414860" cy="2140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4" name="Group 273">
                <a:extLst>
                  <a:ext uri="{FF2B5EF4-FFF2-40B4-BE49-F238E27FC236}">
                    <a16:creationId xmlns:a16="http://schemas.microsoft.com/office/drawing/2014/main" id="{555B5610-1F41-8F4F-A425-C4717BB21960}"/>
                  </a:ext>
                </a:extLst>
              </p:cNvPr>
              <p:cNvGrpSpPr/>
              <p:nvPr/>
            </p:nvGrpSpPr>
            <p:grpSpPr>
              <a:xfrm>
                <a:off x="9148815" y="2500397"/>
                <a:ext cx="499117" cy="499117"/>
                <a:chOff x="-1646298" y="1937391"/>
                <a:chExt cx="499117" cy="499117"/>
              </a:xfrm>
            </p:grpSpPr>
            <p:sp>
              <p:nvSpPr>
                <p:cNvPr id="275" name="Oval 274">
                  <a:extLst>
                    <a:ext uri="{FF2B5EF4-FFF2-40B4-BE49-F238E27FC236}">
                      <a16:creationId xmlns:a16="http://schemas.microsoft.com/office/drawing/2014/main" id="{8CE7F4B1-AED5-B64A-9BE5-AA4644F5E910}"/>
                    </a:ext>
                  </a:extLst>
                </p:cNvPr>
                <p:cNvSpPr/>
                <p:nvPr/>
              </p:nvSpPr>
              <p:spPr>
                <a:xfrm>
                  <a:off x="-1646298" y="1937391"/>
                  <a:ext cx="499117" cy="499117"/>
                </a:xfrm>
                <a:prstGeom prst="ellipse">
                  <a:avLst/>
                </a:prstGeom>
                <a:solidFill>
                  <a:schemeClr val="bg1"/>
                </a:solidFill>
                <a:ln w="38100">
                  <a:gradFill>
                    <a:gsLst>
                      <a:gs pos="0">
                        <a:schemeClr val="accent1"/>
                      </a:gs>
                      <a:gs pos="100000">
                        <a:schemeClr val="accent6"/>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6" name="Graphic 275">
                  <a:extLst>
                    <a:ext uri="{FF2B5EF4-FFF2-40B4-BE49-F238E27FC236}">
                      <a16:creationId xmlns:a16="http://schemas.microsoft.com/office/drawing/2014/main" id="{F02AFE25-DFAB-FB4E-AEB2-AB864EF60CAF}"/>
                    </a:ext>
                  </a:extLst>
                </p:cNvPr>
                <p:cNvPicPr>
                  <a:picLocks noChangeAspect="1"/>
                </p:cNvPicPr>
                <p:nvPr/>
              </p:nvPicPr>
              <p:blipFill>
                <a:blip r:embed="rId11" cstate="print">
                  <a:extLst>
                    <a:ext uri="{28A0092B-C50C-407E-A947-70E740481C1C}">
                      <a14:useLocalDpi xmlns:a14="http://schemas.microsoft.com/office/drawing/2010/main"/>
                    </a:ext>
                  </a:extLst>
                </a:blip>
                <a:srcRect/>
                <a:stretch/>
              </p:blipFill>
              <p:spPr>
                <a:xfrm>
                  <a:off x="-1489684" y="2029050"/>
                  <a:ext cx="184124" cy="305178"/>
                </a:xfrm>
                <a:prstGeom prst="rect">
                  <a:avLst/>
                </a:prstGeom>
              </p:spPr>
            </p:pic>
          </p:grpSp>
          <p:grpSp>
            <p:nvGrpSpPr>
              <p:cNvPr id="30" name="Group 29">
                <a:extLst>
                  <a:ext uri="{FF2B5EF4-FFF2-40B4-BE49-F238E27FC236}">
                    <a16:creationId xmlns:a16="http://schemas.microsoft.com/office/drawing/2014/main" id="{5A5D22F6-0628-B44D-A065-E2348DDE363F}"/>
                  </a:ext>
                </a:extLst>
              </p:cNvPr>
              <p:cNvGrpSpPr/>
              <p:nvPr/>
            </p:nvGrpSpPr>
            <p:grpSpPr>
              <a:xfrm>
                <a:off x="2868431" y="2500397"/>
                <a:ext cx="499117" cy="499117"/>
                <a:chOff x="2868431" y="2492040"/>
                <a:chExt cx="499117" cy="499117"/>
              </a:xfrm>
            </p:grpSpPr>
            <p:sp>
              <p:nvSpPr>
                <p:cNvPr id="277" name="Oval 276">
                  <a:extLst>
                    <a:ext uri="{FF2B5EF4-FFF2-40B4-BE49-F238E27FC236}">
                      <a16:creationId xmlns:a16="http://schemas.microsoft.com/office/drawing/2014/main" id="{6370A295-7E31-004E-8299-C6E58A7C932D}"/>
                    </a:ext>
                  </a:extLst>
                </p:cNvPr>
                <p:cNvSpPr/>
                <p:nvPr/>
              </p:nvSpPr>
              <p:spPr>
                <a:xfrm>
                  <a:off x="2868431" y="2492040"/>
                  <a:ext cx="499117" cy="499117"/>
                </a:xfrm>
                <a:prstGeom prst="ellipse">
                  <a:avLst/>
                </a:prstGeom>
                <a:solidFill>
                  <a:schemeClr val="bg1"/>
                </a:solidFill>
                <a:ln w="38100">
                  <a:gradFill>
                    <a:gsLst>
                      <a:gs pos="0">
                        <a:schemeClr val="accent1"/>
                      </a:gs>
                      <a:gs pos="100000">
                        <a:schemeClr val="accent6"/>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 name="Picture 31" descr="A picture containing text, clipart&#10;&#10;Description automatically generated">
                  <a:extLst>
                    <a:ext uri="{FF2B5EF4-FFF2-40B4-BE49-F238E27FC236}">
                      <a16:creationId xmlns:a16="http://schemas.microsoft.com/office/drawing/2014/main" id="{5CC829D6-F4DF-5145-8481-70005A96C3A2}"/>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937434" y="2644428"/>
                  <a:ext cx="355857" cy="194340"/>
                </a:xfrm>
                <a:prstGeom prst="rect">
                  <a:avLst/>
                </a:prstGeom>
              </p:spPr>
            </p:pic>
          </p:grpSp>
        </p:grpSp>
      </p:grpSp>
      <p:grpSp>
        <p:nvGrpSpPr>
          <p:cNvPr id="76" name="Group 75">
            <a:extLst>
              <a:ext uri="{FF2B5EF4-FFF2-40B4-BE49-F238E27FC236}">
                <a16:creationId xmlns:a16="http://schemas.microsoft.com/office/drawing/2014/main" id="{901DE61A-CC3B-7C4C-B27A-942D0D72EC4A}"/>
              </a:ext>
            </a:extLst>
          </p:cNvPr>
          <p:cNvGrpSpPr/>
          <p:nvPr/>
        </p:nvGrpSpPr>
        <p:grpSpPr>
          <a:xfrm>
            <a:off x="2264424" y="4632830"/>
            <a:ext cx="8512913" cy="794281"/>
            <a:chOff x="2264424" y="4701587"/>
            <a:chExt cx="8512913" cy="794281"/>
          </a:xfrm>
        </p:grpSpPr>
        <p:grpSp>
          <p:nvGrpSpPr>
            <p:cNvPr id="57" name="Group 56">
              <a:extLst>
                <a:ext uri="{FF2B5EF4-FFF2-40B4-BE49-F238E27FC236}">
                  <a16:creationId xmlns:a16="http://schemas.microsoft.com/office/drawing/2014/main" id="{93B15507-014E-AE48-8956-DCE1932B4B7D}"/>
                </a:ext>
              </a:extLst>
            </p:cNvPr>
            <p:cNvGrpSpPr/>
            <p:nvPr/>
          </p:nvGrpSpPr>
          <p:grpSpPr>
            <a:xfrm>
              <a:off x="2615915" y="5340253"/>
              <a:ext cx="7244783" cy="155615"/>
              <a:chOff x="2627308" y="5373065"/>
              <a:chExt cx="7244783" cy="155615"/>
            </a:xfrm>
          </p:grpSpPr>
          <p:sp>
            <p:nvSpPr>
              <p:cNvPr id="190" name="Rectangle 189">
                <a:extLst>
                  <a:ext uri="{FF2B5EF4-FFF2-40B4-BE49-F238E27FC236}">
                    <a16:creationId xmlns:a16="http://schemas.microsoft.com/office/drawing/2014/main" id="{26B37219-57A9-6948-8479-DC04CE71AB1A}"/>
                  </a:ext>
                </a:extLst>
              </p:cNvPr>
              <p:cNvSpPr>
                <a:spLocks/>
              </p:cNvSpPr>
              <p:nvPr/>
            </p:nvSpPr>
            <p:spPr>
              <a:xfrm>
                <a:off x="2627308" y="5373065"/>
                <a:ext cx="936000" cy="155615"/>
              </a:xfrm>
              <a:prstGeom prst="rect">
                <a:avLst/>
              </a:prstGeom>
              <a:noFill/>
              <a:ln w="9525" cap="sq">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0" rIns="36000" bIns="36000" numCol="1" spcCol="0" rtlCol="0" fromWordArt="0" anchor="ctr" anchorCtr="0" forceAA="0" compatLnSpc="1">
                <a:prstTxWarp prst="textNoShape">
                  <a:avLst/>
                </a:prstTxWarp>
                <a:spAutoFit/>
              </a:bodyPr>
              <a:lstStyle/>
              <a:p>
                <a:pPr algn="ctr">
                  <a:lnSpc>
                    <a:spcPts val="1000"/>
                  </a:lnSpc>
                </a:pPr>
                <a:r>
                  <a:rPr lang="en-GB" sz="600">
                    <a:solidFill>
                      <a:schemeClr val="tx1"/>
                    </a:solidFill>
                    <a:latin typeface="Poppins" panose="00000500000000000000" pitchFamily="2" charset="0"/>
                    <a:cs typeface="Poppins" panose="00000500000000000000" pitchFamily="2" charset="0"/>
                  </a:rPr>
                  <a:t>New Card Types</a:t>
                </a:r>
              </a:p>
            </p:txBody>
          </p:sp>
          <p:sp>
            <p:nvSpPr>
              <p:cNvPr id="191" name="Rectangle 190">
                <a:extLst>
                  <a:ext uri="{FF2B5EF4-FFF2-40B4-BE49-F238E27FC236}">
                    <a16:creationId xmlns:a16="http://schemas.microsoft.com/office/drawing/2014/main" id="{4846064C-D45E-5D47-84AE-1EAC9E3F663C}"/>
                  </a:ext>
                </a:extLst>
              </p:cNvPr>
              <p:cNvSpPr>
                <a:spLocks/>
              </p:cNvSpPr>
              <p:nvPr/>
            </p:nvSpPr>
            <p:spPr>
              <a:xfrm>
                <a:off x="3889065" y="5373065"/>
                <a:ext cx="936000" cy="155615"/>
              </a:xfrm>
              <a:prstGeom prst="rect">
                <a:avLst/>
              </a:prstGeom>
              <a:noFill/>
              <a:ln w="9525" cap="sq">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0" rIns="36000" bIns="36000" numCol="1" spcCol="0" rtlCol="0" fromWordArt="0" anchor="ctr" anchorCtr="0" forceAA="0" compatLnSpc="1">
                <a:prstTxWarp prst="textNoShape">
                  <a:avLst/>
                </a:prstTxWarp>
                <a:spAutoFit/>
              </a:bodyPr>
              <a:lstStyle/>
              <a:p>
                <a:pPr algn="ctr">
                  <a:lnSpc>
                    <a:spcPts val="1000"/>
                  </a:lnSpc>
                </a:pPr>
                <a:r>
                  <a:rPr lang="en-GB" sz="600">
                    <a:solidFill>
                      <a:schemeClr val="tx1"/>
                    </a:solidFill>
                    <a:latin typeface="Poppins" panose="00000500000000000000" pitchFamily="2" charset="0"/>
                    <a:cs typeface="Poppins" panose="00000500000000000000" pitchFamily="2" charset="0"/>
                  </a:rPr>
                  <a:t>APMs</a:t>
                </a:r>
              </a:p>
            </p:txBody>
          </p:sp>
          <p:sp>
            <p:nvSpPr>
              <p:cNvPr id="194" name="Rectangle 193">
                <a:extLst>
                  <a:ext uri="{FF2B5EF4-FFF2-40B4-BE49-F238E27FC236}">
                    <a16:creationId xmlns:a16="http://schemas.microsoft.com/office/drawing/2014/main" id="{DD9CB3F1-64E4-B244-B77E-9AF4A820BC72}"/>
                  </a:ext>
                </a:extLst>
              </p:cNvPr>
              <p:cNvSpPr>
                <a:spLocks/>
              </p:cNvSpPr>
              <p:nvPr/>
            </p:nvSpPr>
            <p:spPr>
              <a:xfrm>
                <a:off x="5150822" y="5373065"/>
                <a:ext cx="936000" cy="155615"/>
              </a:xfrm>
              <a:prstGeom prst="rect">
                <a:avLst/>
              </a:prstGeom>
              <a:noFill/>
              <a:ln w="9525" cap="sq">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0" rIns="36000" bIns="36000" numCol="1" spcCol="0" rtlCol="0" fromWordArt="0" anchor="ctr" anchorCtr="0" forceAA="0" compatLnSpc="1">
                <a:prstTxWarp prst="textNoShape">
                  <a:avLst/>
                </a:prstTxWarp>
                <a:spAutoFit/>
              </a:bodyPr>
              <a:lstStyle/>
              <a:p>
                <a:pPr algn="ctr">
                  <a:lnSpc>
                    <a:spcPts val="1000"/>
                  </a:lnSpc>
                </a:pPr>
                <a:r>
                  <a:rPr lang="en-GB" sz="600">
                    <a:solidFill>
                      <a:schemeClr val="tx1"/>
                    </a:solidFill>
                    <a:latin typeface="Poppins" panose="00000500000000000000" pitchFamily="2" charset="0"/>
                    <a:cs typeface="Poppins" panose="00000500000000000000" pitchFamily="2" charset="0"/>
                  </a:rPr>
                  <a:t>Subscriptions</a:t>
                </a:r>
              </a:p>
            </p:txBody>
          </p:sp>
          <p:sp>
            <p:nvSpPr>
              <p:cNvPr id="206" name="Rectangle 205">
                <a:extLst>
                  <a:ext uri="{FF2B5EF4-FFF2-40B4-BE49-F238E27FC236}">
                    <a16:creationId xmlns:a16="http://schemas.microsoft.com/office/drawing/2014/main" id="{8280CFE9-8F1F-E44A-8AC1-7F307BE74C4C}"/>
                  </a:ext>
                </a:extLst>
              </p:cNvPr>
              <p:cNvSpPr>
                <a:spLocks/>
              </p:cNvSpPr>
              <p:nvPr/>
            </p:nvSpPr>
            <p:spPr>
              <a:xfrm>
                <a:off x="6412579" y="5373065"/>
                <a:ext cx="936000" cy="155615"/>
              </a:xfrm>
              <a:prstGeom prst="rect">
                <a:avLst/>
              </a:prstGeom>
              <a:noFill/>
              <a:ln w="9525" cap="sq">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0" rIns="36000" bIns="36000" numCol="1" spcCol="0" rtlCol="0" fromWordArt="0" anchor="ctr" anchorCtr="0" forceAA="0" compatLnSpc="1">
                <a:prstTxWarp prst="textNoShape">
                  <a:avLst/>
                </a:prstTxWarp>
                <a:spAutoFit/>
              </a:bodyPr>
              <a:lstStyle/>
              <a:p>
                <a:pPr algn="ctr">
                  <a:lnSpc>
                    <a:spcPts val="1000"/>
                  </a:lnSpc>
                </a:pPr>
                <a:r>
                  <a:rPr lang="en-GB" sz="600" err="1">
                    <a:solidFill>
                      <a:schemeClr val="tx1"/>
                    </a:solidFill>
                    <a:latin typeface="Poppins" panose="00000500000000000000" pitchFamily="2" charset="0"/>
                    <a:cs typeface="Poppins" panose="00000500000000000000" pitchFamily="2" charset="0"/>
                  </a:rPr>
                  <a:t>SmartPOS</a:t>
                </a:r>
                <a:r>
                  <a:rPr lang="en-GB" sz="600">
                    <a:solidFill>
                      <a:schemeClr val="tx1"/>
                    </a:solidFill>
                    <a:latin typeface="Poppins" panose="00000500000000000000" pitchFamily="2" charset="0"/>
                    <a:cs typeface="Poppins" panose="00000500000000000000" pitchFamily="2" charset="0"/>
                  </a:rPr>
                  <a:t> - </a:t>
                </a:r>
                <a:r>
                  <a:rPr lang="en-GB" sz="600" err="1">
                    <a:solidFill>
                      <a:schemeClr val="tx1"/>
                    </a:solidFill>
                    <a:latin typeface="Poppins" panose="00000500000000000000" pitchFamily="2" charset="0"/>
                    <a:cs typeface="Poppins" panose="00000500000000000000" pitchFamily="2" charset="0"/>
                  </a:rPr>
                  <a:t>SoftPOS</a:t>
                </a:r>
                <a:endParaRPr lang="en-GB" sz="600">
                  <a:solidFill>
                    <a:schemeClr val="tx1"/>
                  </a:solidFill>
                  <a:latin typeface="Poppins" panose="00000500000000000000" pitchFamily="2" charset="0"/>
                  <a:cs typeface="Poppins" panose="00000500000000000000" pitchFamily="2" charset="0"/>
                </a:endParaRPr>
              </a:p>
            </p:txBody>
          </p:sp>
          <p:sp>
            <p:nvSpPr>
              <p:cNvPr id="208" name="Rectangle 207">
                <a:extLst>
                  <a:ext uri="{FF2B5EF4-FFF2-40B4-BE49-F238E27FC236}">
                    <a16:creationId xmlns:a16="http://schemas.microsoft.com/office/drawing/2014/main" id="{FEAC2E16-0DCE-054F-BC41-67773C029C51}"/>
                  </a:ext>
                </a:extLst>
              </p:cNvPr>
              <p:cNvSpPr>
                <a:spLocks/>
              </p:cNvSpPr>
              <p:nvPr/>
            </p:nvSpPr>
            <p:spPr>
              <a:xfrm>
                <a:off x="7674336" y="5373065"/>
                <a:ext cx="936000" cy="155615"/>
              </a:xfrm>
              <a:prstGeom prst="rect">
                <a:avLst/>
              </a:prstGeom>
              <a:noFill/>
              <a:ln w="9525" cap="sq">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0" rIns="36000" bIns="36000" numCol="1" spcCol="0" rtlCol="0" fromWordArt="0" anchor="ctr" anchorCtr="0" forceAA="0" compatLnSpc="1">
                <a:prstTxWarp prst="textNoShape">
                  <a:avLst/>
                </a:prstTxWarp>
                <a:spAutoFit/>
              </a:bodyPr>
              <a:lstStyle/>
              <a:p>
                <a:pPr algn="ctr">
                  <a:lnSpc>
                    <a:spcPts val="1000"/>
                  </a:lnSpc>
                </a:pPr>
                <a:r>
                  <a:rPr lang="en-GB" sz="600">
                    <a:solidFill>
                      <a:schemeClr val="tx1"/>
                    </a:solidFill>
                    <a:latin typeface="Poppins" panose="00000500000000000000" pitchFamily="2" charset="0"/>
                    <a:cs typeface="Poppins" panose="00000500000000000000" pitchFamily="2" charset="0"/>
                  </a:rPr>
                  <a:t>BNPL</a:t>
                </a:r>
              </a:p>
            </p:txBody>
          </p:sp>
          <p:sp>
            <p:nvSpPr>
              <p:cNvPr id="212" name="Rectangle 211">
                <a:extLst>
                  <a:ext uri="{FF2B5EF4-FFF2-40B4-BE49-F238E27FC236}">
                    <a16:creationId xmlns:a16="http://schemas.microsoft.com/office/drawing/2014/main" id="{D487B09B-9CB0-9A40-AA41-9476E83B48D4}"/>
                  </a:ext>
                </a:extLst>
              </p:cNvPr>
              <p:cNvSpPr>
                <a:spLocks/>
              </p:cNvSpPr>
              <p:nvPr/>
            </p:nvSpPr>
            <p:spPr>
              <a:xfrm>
                <a:off x="8936091" y="5373065"/>
                <a:ext cx="936000" cy="155615"/>
              </a:xfrm>
              <a:prstGeom prst="rect">
                <a:avLst/>
              </a:prstGeom>
              <a:noFill/>
              <a:ln w="9525" cap="sq">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0" rIns="36000" bIns="36000" numCol="1" spcCol="0" rtlCol="0" fromWordArt="0" anchor="ctr" anchorCtr="0" forceAA="0" compatLnSpc="1">
                <a:prstTxWarp prst="textNoShape">
                  <a:avLst/>
                </a:prstTxWarp>
                <a:spAutoFit/>
              </a:bodyPr>
              <a:lstStyle/>
              <a:p>
                <a:pPr algn="ctr">
                  <a:lnSpc>
                    <a:spcPts val="1000"/>
                  </a:lnSpc>
                </a:pPr>
                <a:r>
                  <a:rPr lang="en-GB" sz="600">
                    <a:solidFill>
                      <a:schemeClr val="tx1"/>
                    </a:solidFill>
                    <a:latin typeface="Poppins" panose="00000500000000000000" pitchFamily="2" charset="0"/>
                    <a:cs typeface="Poppins" panose="00000500000000000000" pitchFamily="2" charset="0"/>
                  </a:rPr>
                  <a:t>Fraud</a:t>
                </a:r>
              </a:p>
            </p:txBody>
          </p:sp>
        </p:grpSp>
        <p:grpSp>
          <p:nvGrpSpPr>
            <p:cNvPr id="47" name="Group 46">
              <a:extLst>
                <a:ext uri="{FF2B5EF4-FFF2-40B4-BE49-F238E27FC236}">
                  <a16:creationId xmlns:a16="http://schemas.microsoft.com/office/drawing/2014/main" id="{2C94201F-29DA-5944-813F-E75E628C1062}"/>
                </a:ext>
              </a:extLst>
            </p:cNvPr>
            <p:cNvGrpSpPr/>
            <p:nvPr/>
          </p:nvGrpSpPr>
          <p:grpSpPr>
            <a:xfrm>
              <a:off x="2264424" y="4701587"/>
              <a:ext cx="8512913" cy="516760"/>
              <a:chOff x="2264424" y="4734351"/>
              <a:chExt cx="8512913" cy="516760"/>
            </a:xfrm>
          </p:grpSpPr>
          <p:sp>
            <p:nvSpPr>
              <p:cNvPr id="189" name="Arrow: Right 58">
                <a:extLst>
                  <a:ext uri="{FF2B5EF4-FFF2-40B4-BE49-F238E27FC236}">
                    <a16:creationId xmlns:a16="http://schemas.microsoft.com/office/drawing/2014/main" id="{DD9CEBE5-5E4F-1348-9883-67FE20459153}"/>
                  </a:ext>
                </a:extLst>
              </p:cNvPr>
              <p:cNvSpPr/>
              <p:nvPr/>
            </p:nvSpPr>
            <p:spPr>
              <a:xfrm>
                <a:off x="2264424" y="4734351"/>
                <a:ext cx="8512913" cy="516760"/>
              </a:xfrm>
              <a:prstGeom prst="rightArrow">
                <a:avLst/>
              </a:prstGeom>
              <a:gradFill flip="none" rotWithShape="1">
                <a:gsLst>
                  <a:gs pos="0">
                    <a:schemeClr val="accent1"/>
                  </a:gs>
                  <a:gs pos="100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p>
            </p:txBody>
          </p:sp>
          <p:grpSp>
            <p:nvGrpSpPr>
              <p:cNvPr id="25" name="Group 24">
                <a:extLst>
                  <a:ext uri="{FF2B5EF4-FFF2-40B4-BE49-F238E27FC236}">
                    <a16:creationId xmlns:a16="http://schemas.microsoft.com/office/drawing/2014/main" id="{76D37527-0DEC-9049-9610-AAC13D031257}"/>
                  </a:ext>
                </a:extLst>
              </p:cNvPr>
              <p:cNvGrpSpPr/>
              <p:nvPr/>
            </p:nvGrpSpPr>
            <p:grpSpPr>
              <a:xfrm>
                <a:off x="2846778" y="4743175"/>
                <a:ext cx="499113" cy="499113"/>
                <a:chOff x="2812791" y="4511775"/>
                <a:chExt cx="626324" cy="626324"/>
              </a:xfrm>
            </p:grpSpPr>
            <p:sp>
              <p:nvSpPr>
                <p:cNvPr id="278" name="Oval 277">
                  <a:extLst>
                    <a:ext uri="{FF2B5EF4-FFF2-40B4-BE49-F238E27FC236}">
                      <a16:creationId xmlns:a16="http://schemas.microsoft.com/office/drawing/2014/main" id="{8D3ABED0-A023-B349-A975-3844CB04021F}"/>
                    </a:ext>
                  </a:extLst>
                </p:cNvPr>
                <p:cNvSpPr/>
                <p:nvPr/>
              </p:nvSpPr>
              <p:spPr>
                <a:xfrm>
                  <a:off x="2812791" y="4511775"/>
                  <a:ext cx="626324" cy="626324"/>
                </a:xfrm>
                <a:prstGeom prst="ellipse">
                  <a:avLst/>
                </a:prstGeom>
                <a:solidFill>
                  <a:schemeClr val="bg1"/>
                </a:solidFill>
                <a:ln w="38100">
                  <a:gradFill>
                    <a:gsLst>
                      <a:gs pos="0">
                        <a:schemeClr val="accent1"/>
                      </a:gs>
                      <a:gs pos="100000">
                        <a:schemeClr val="accent6"/>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6" name="Picture 6" descr="Diner&amp;#39;s Club | Brands of the World™ | Download vector logos and logotypes">
                  <a:extLst>
                    <a:ext uri="{FF2B5EF4-FFF2-40B4-BE49-F238E27FC236}">
                      <a16:creationId xmlns:a16="http://schemas.microsoft.com/office/drawing/2014/main" id="{5C85243F-D470-6C45-842A-A06D66B41085}"/>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2934863" y="4902028"/>
                  <a:ext cx="379604" cy="143737"/>
                </a:xfrm>
                <a:prstGeom prst="rect">
                  <a:avLst/>
                </a:prstGeom>
                <a:noFill/>
                <a:extLst>
                  <a:ext uri="{909E8E84-426E-40DD-AFC4-6F175D3DCCD1}">
                    <a14:hiddenFill xmlns:a14="http://schemas.microsoft.com/office/drawing/2010/main">
                      <a:solidFill>
                        <a:srgbClr val="FFFFFF"/>
                      </a:solidFill>
                    </a14:hiddenFill>
                  </a:ext>
                </a:extLst>
              </p:spPr>
            </p:pic>
            <p:pic>
              <p:nvPicPr>
                <p:cNvPr id="231" name="Picture 2">
                  <a:extLst>
                    <a:ext uri="{FF2B5EF4-FFF2-40B4-BE49-F238E27FC236}">
                      <a16:creationId xmlns:a16="http://schemas.microsoft.com/office/drawing/2014/main" id="{21291001-CB06-CD4C-A7D4-0B18F51F518C}"/>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2873381" y="4739131"/>
                  <a:ext cx="178748" cy="138237"/>
                </a:xfrm>
                <a:prstGeom prst="rect">
                  <a:avLst/>
                </a:prstGeom>
                <a:noFill/>
                <a:extLst>
                  <a:ext uri="{909E8E84-426E-40DD-AFC4-6F175D3DCCD1}">
                    <a14:hiddenFill xmlns:a14="http://schemas.microsoft.com/office/drawing/2010/main">
                      <a:solidFill>
                        <a:srgbClr val="FFFFFF"/>
                      </a:solidFill>
                    </a14:hiddenFill>
                  </a:ext>
                </a:extLst>
              </p:spPr>
            </p:pic>
            <p:pic>
              <p:nvPicPr>
                <p:cNvPr id="232" name="Picture 6">
                  <a:extLst>
                    <a:ext uri="{FF2B5EF4-FFF2-40B4-BE49-F238E27FC236}">
                      <a16:creationId xmlns:a16="http://schemas.microsoft.com/office/drawing/2014/main" id="{F7C6F6C4-8A98-E04B-9302-58737BAE5E18}"/>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3102396" y="4797694"/>
                  <a:ext cx="265019" cy="66255"/>
                </a:xfrm>
                <a:prstGeom prst="rect">
                  <a:avLst/>
                </a:prstGeom>
                <a:noFill/>
                <a:extLst>
                  <a:ext uri="{909E8E84-426E-40DD-AFC4-6F175D3DCCD1}">
                    <a14:hiddenFill xmlns:a14="http://schemas.microsoft.com/office/drawing/2010/main">
                      <a:solidFill>
                        <a:srgbClr val="FFFFFF"/>
                      </a:solidFill>
                    </a14:hiddenFill>
                  </a:ext>
                </a:extLst>
              </p:spPr>
            </p:pic>
            <p:pic>
              <p:nvPicPr>
                <p:cNvPr id="183" name="Picture 4">
                  <a:extLst>
                    <a:ext uri="{FF2B5EF4-FFF2-40B4-BE49-F238E27FC236}">
                      <a16:creationId xmlns:a16="http://schemas.microsoft.com/office/drawing/2014/main" id="{0BB606CC-CC22-1045-AB21-FF9EA142DD92}"/>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2990290" y="4656322"/>
                  <a:ext cx="277327" cy="457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4">
                <a:extLst>
                  <a:ext uri="{FF2B5EF4-FFF2-40B4-BE49-F238E27FC236}">
                    <a16:creationId xmlns:a16="http://schemas.microsoft.com/office/drawing/2014/main" id="{F632D18A-45C9-844E-807B-963624E58684}"/>
                  </a:ext>
                </a:extLst>
              </p:cNvPr>
              <p:cNvGrpSpPr/>
              <p:nvPr/>
            </p:nvGrpSpPr>
            <p:grpSpPr>
              <a:xfrm>
                <a:off x="4107441" y="4743175"/>
                <a:ext cx="499113" cy="499113"/>
                <a:chOff x="4027455" y="4540775"/>
                <a:chExt cx="499113" cy="499113"/>
              </a:xfrm>
            </p:grpSpPr>
            <p:sp>
              <p:nvSpPr>
                <p:cNvPr id="279" name="Oval 278">
                  <a:extLst>
                    <a:ext uri="{FF2B5EF4-FFF2-40B4-BE49-F238E27FC236}">
                      <a16:creationId xmlns:a16="http://schemas.microsoft.com/office/drawing/2014/main" id="{99A8FE0F-90FC-FC47-8391-2560912F22AC}"/>
                    </a:ext>
                  </a:extLst>
                </p:cNvPr>
                <p:cNvSpPr/>
                <p:nvPr/>
              </p:nvSpPr>
              <p:spPr>
                <a:xfrm>
                  <a:off x="4027455" y="4540775"/>
                  <a:ext cx="499113" cy="499113"/>
                </a:xfrm>
                <a:prstGeom prst="ellipse">
                  <a:avLst/>
                </a:prstGeom>
                <a:solidFill>
                  <a:schemeClr val="bg1"/>
                </a:solidFill>
                <a:ln w="38100">
                  <a:gradFill>
                    <a:gsLst>
                      <a:gs pos="0">
                        <a:schemeClr val="accent1"/>
                      </a:gs>
                      <a:gs pos="100000">
                        <a:schemeClr val="accent6"/>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8" name="Picture 6" descr="Choice Icons - Download Free Vector Icons | Noun Project">
                  <a:extLst>
                    <a:ext uri="{FF2B5EF4-FFF2-40B4-BE49-F238E27FC236}">
                      <a16:creationId xmlns:a16="http://schemas.microsoft.com/office/drawing/2014/main" id="{E9CE566F-4EDD-7A4B-8483-72597F7D1800}"/>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4075119" y="4633850"/>
                  <a:ext cx="358106" cy="3581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3A198B73-44AC-BD46-9400-9731C00071BF}"/>
                  </a:ext>
                </a:extLst>
              </p:cNvPr>
              <p:cNvGrpSpPr/>
              <p:nvPr/>
            </p:nvGrpSpPr>
            <p:grpSpPr>
              <a:xfrm>
                <a:off x="5368104" y="4743175"/>
                <a:ext cx="499113" cy="499113"/>
                <a:chOff x="5122437" y="4592479"/>
                <a:chExt cx="499113" cy="499113"/>
              </a:xfrm>
            </p:grpSpPr>
            <p:sp>
              <p:nvSpPr>
                <p:cNvPr id="280" name="Oval 279">
                  <a:extLst>
                    <a:ext uri="{FF2B5EF4-FFF2-40B4-BE49-F238E27FC236}">
                      <a16:creationId xmlns:a16="http://schemas.microsoft.com/office/drawing/2014/main" id="{3175B9F0-E7A6-D243-91B4-F75C02D0C70A}"/>
                    </a:ext>
                  </a:extLst>
                </p:cNvPr>
                <p:cNvSpPr/>
                <p:nvPr/>
              </p:nvSpPr>
              <p:spPr>
                <a:xfrm>
                  <a:off x="5122437" y="4592479"/>
                  <a:ext cx="499113" cy="499113"/>
                </a:xfrm>
                <a:prstGeom prst="ellipse">
                  <a:avLst/>
                </a:prstGeom>
                <a:solidFill>
                  <a:schemeClr val="bg1"/>
                </a:solidFill>
                <a:ln w="38100">
                  <a:gradFill>
                    <a:gsLst>
                      <a:gs pos="0">
                        <a:schemeClr val="accent1"/>
                      </a:gs>
                      <a:gs pos="100000">
                        <a:schemeClr val="accent6"/>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7" name="Picture 8" descr="Recurring Event Icons - Download Free Vector Icons | Noun Project">
                  <a:extLst>
                    <a:ext uri="{FF2B5EF4-FFF2-40B4-BE49-F238E27FC236}">
                      <a16:creationId xmlns:a16="http://schemas.microsoft.com/office/drawing/2014/main" id="{D65B41A7-5B63-CC42-A68B-029E5CEDD576}"/>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5203579" y="4679990"/>
                  <a:ext cx="348403" cy="3484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75C3EB-470E-9548-8DA3-D1D4DF239F08}"/>
                  </a:ext>
                </a:extLst>
              </p:cNvPr>
              <p:cNvGrpSpPr/>
              <p:nvPr/>
            </p:nvGrpSpPr>
            <p:grpSpPr>
              <a:xfrm>
                <a:off x="6628767" y="4743175"/>
                <a:ext cx="499113" cy="499113"/>
                <a:chOff x="6153216" y="4571112"/>
                <a:chExt cx="499113" cy="499113"/>
              </a:xfrm>
            </p:grpSpPr>
            <p:sp>
              <p:nvSpPr>
                <p:cNvPr id="281" name="Oval 280">
                  <a:extLst>
                    <a:ext uri="{FF2B5EF4-FFF2-40B4-BE49-F238E27FC236}">
                      <a16:creationId xmlns:a16="http://schemas.microsoft.com/office/drawing/2014/main" id="{AF23F8DA-F889-D049-BEB8-BF1DE14680BA}"/>
                    </a:ext>
                  </a:extLst>
                </p:cNvPr>
                <p:cNvSpPr/>
                <p:nvPr/>
              </p:nvSpPr>
              <p:spPr>
                <a:xfrm>
                  <a:off x="6153216" y="4571112"/>
                  <a:ext cx="499113" cy="499113"/>
                </a:xfrm>
                <a:prstGeom prst="ellipse">
                  <a:avLst/>
                </a:prstGeom>
                <a:solidFill>
                  <a:schemeClr val="bg1"/>
                </a:solidFill>
                <a:ln w="38100">
                  <a:gradFill>
                    <a:gsLst>
                      <a:gs pos="0">
                        <a:schemeClr val="accent1"/>
                      </a:gs>
                      <a:gs pos="100000">
                        <a:schemeClr val="accent6"/>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 name="Picture 204">
                  <a:extLst>
                    <a:ext uri="{FF2B5EF4-FFF2-40B4-BE49-F238E27FC236}">
                      <a16:creationId xmlns:a16="http://schemas.microsoft.com/office/drawing/2014/main" id="{9BDA80FD-D682-224C-BC0B-5BE26E1C2906}"/>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6260507" y="4675183"/>
                  <a:ext cx="303947" cy="303947"/>
                </a:xfrm>
                <a:prstGeom prst="rect">
                  <a:avLst/>
                </a:prstGeom>
                <a:noFill/>
                <a:ln>
                  <a:noFill/>
                </a:ln>
              </p:spPr>
            </p:pic>
          </p:grpSp>
          <p:grpSp>
            <p:nvGrpSpPr>
              <p:cNvPr id="39" name="Group 38">
                <a:extLst>
                  <a:ext uri="{FF2B5EF4-FFF2-40B4-BE49-F238E27FC236}">
                    <a16:creationId xmlns:a16="http://schemas.microsoft.com/office/drawing/2014/main" id="{C0F07F06-52B9-7E4D-AB34-A53C40064A35}"/>
                  </a:ext>
                </a:extLst>
              </p:cNvPr>
              <p:cNvGrpSpPr/>
              <p:nvPr/>
            </p:nvGrpSpPr>
            <p:grpSpPr>
              <a:xfrm>
                <a:off x="7889430" y="4743175"/>
                <a:ext cx="499113" cy="499113"/>
                <a:chOff x="7141679" y="4580484"/>
                <a:chExt cx="499113" cy="499113"/>
              </a:xfrm>
            </p:grpSpPr>
            <p:sp>
              <p:nvSpPr>
                <p:cNvPr id="282" name="Oval 281">
                  <a:extLst>
                    <a:ext uri="{FF2B5EF4-FFF2-40B4-BE49-F238E27FC236}">
                      <a16:creationId xmlns:a16="http://schemas.microsoft.com/office/drawing/2014/main" id="{36F10ABB-04CB-2641-8C93-F099CBDFEDDC}"/>
                    </a:ext>
                  </a:extLst>
                </p:cNvPr>
                <p:cNvSpPr/>
                <p:nvPr/>
              </p:nvSpPr>
              <p:spPr>
                <a:xfrm>
                  <a:off x="7141679" y="4580484"/>
                  <a:ext cx="499113" cy="499113"/>
                </a:xfrm>
                <a:prstGeom prst="ellipse">
                  <a:avLst/>
                </a:prstGeom>
                <a:solidFill>
                  <a:schemeClr val="bg1"/>
                </a:solidFill>
                <a:ln w="38100">
                  <a:gradFill>
                    <a:gsLst>
                      <a:gs pos="0">
                        <a:schemeClr val="accent1"/>
                      </a:gs>
                      <a:gs pos="100000">
                        <a:schemeClr val="accent6"/>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7" name="Picture 2" descr="Time Value Icons - Download Free Vector Icons | Noun Project">
                  <a:extLst>
                    <a:ext uri="{FF2B5EF4-FFF2-40B4-BE49-F238E27FC236}">
                      <a16:creationId xmlns:a16="http://schemas.microsoft.com/office/drawing/2014/main" id="{45CB06B6-EAA3-A241-B270-E2DF8C8BD1E1}"/>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7274283" y="4695704"/>
                  <a:ext cx="265447" cy="2654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oup 39">
                <a:extLst>
                  <a:ext uri="{FF2B5EF4-FFF2-40B4-BE49-F238E27FC236}">
                    <a16:creationId xmlns:a16="http://schemas.microsoft.com/office/drawing/2014/main" id="{01594BEF-A610-894D-AD5D-C71F76BAB7E0}"/>
                  </a:ext>
                </a:extLst>
              </p:cNvPr>
              <p:cNvGrpSpPr/>
              <p:nvPr/>
            </p:nvGrpSpPr>
            <p:grpSpPr>
              <a:xfrm>
                <a:off x="9150094" y="4743175"/>
                <a:ext cx="499113" cy="499113"/>
                <a:chOff x="8168901" y="4587328"/>
                <a:chExt cx="499113" cy="499113"/>
              </a:xfrm>
            </p:grpSpPr>
            <p:sp>
              <p:nvSpPr>
                <p:cNvPr id="283" name="Oval 282">
                  <a:extLst>
                    <a:ext uri="{FF2B5EF4-FFF2-40B4-BE49-F238E27FC236}">
                      <a16:creationId xmlns:a16="http://schemas.microsoft.com/office/drawing/2014/main" id="{43CB5F41-712D-DF43-BC35-616604A07926}"/>
                    </a:ext>
                  </a:extLst>
                </p:cNvPr>
                <p:cNvSpPr/>
                <p:nvPr/>
              </p:nvSpPr>
              <p:spPr>
                <a:xfrm>
                  <a:off x="8168901" y="4587328"/>
                  <a:ext cx="499113" cy="499113"/>
                </a:xfrm>
                <a:prstGeom prst="ellipse">
                  <a:avLst/>
                </a:prstGeom>
                <a:solidFill>
                  <a:schemeClr val="bg1"/>
                </a:solidFill>
                <a:ln w="38100">
                  <a:gradFill>
                    <a:gsLst>
                      <a:gs pos="0">
                        <a:schemeClr val="accent1"/>
                      </a:gs>
                      <a:gs pos="100000">
                        <a:schemeClr val="accent6"/>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1" name="Picture 18">
                  <a:extLst>
                    <a:ext uri="{FF2B5EF4-FFF2-40B4-BE49-F238E27FC236}">
                      <a16:creationId xmlns:a16="http://schemas.microsoft.com/office/drawing/2014/main" id="{8705DA19-2D8D-374D-859D-065C89BF74F7}"/>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p:blipFill>
              <p:spPr bwMode="auto">
                <a:xfrm>
                  <a:off x="8286872" y="4704513"/>
                  <a:ext cx="259293" cy="259293"/>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70" name="Group 69">
            <a:extLst>
              <a:ext uri="{FF2B5EF4-FFF2-40B4-BE49-F238E27FC236}">
                <a16:creationId xmlns:a16="http://schemas.microsoft.com/office/drawing/2014/main" id="{7E386CDB-73EB-2F43-8F93-1B0581179349}"/>
              </a:ext>
            </a:extLst>
          </p:cNvPr>
          <p:cNvGrpSpPr/>
          <p:nvPr/>
        </p:nvGrpSpPr>
        <p:grpSpPr>
          <a:xfrm>
            <a:off x="2264424" y="5616450"/>
            <a:ext cx="8512913" cy="801495"/>
            <a:chOff x="2264424" y="5806592"/>
            <a:chExt cx="8512913" cy="801495"/>
          </a:xfrm>
        </p:grpSpPr>
        <p:grpSp>
          <p:nvGrpSpPr>
            <p:cNvPr id="69" name="Group 68">
              <a:extLst>
                <a:ext uri="{FF2B5EF4-FFF2-40B4-BE49-F238E27FC236}">
                  <a16:creationId xmlns:a16="http://schemas.microsoft.com/office/drawing/2014/main" id="{7897CD63-9B9F-F04A-87D8-EB15EC65A398}"/>
                </a:ext>
              </a:extLst>
            </p:cNvPr>
            <p:cNvGrpSpPr/>
            <p:nvPr/>
          </p:nvGrpSpPr>
          <p:grpSpPr>
            <a:xfrm>
              <a:off x="2451639" y="6447573"/>
              <a:ext cx="7563413" cy="160514"/>
              <a:chOff x="2453332" y="6448284"/>
              <a:chExt cx="7563413" cy="160514"/>
            </a:xfrm>
          </p:grpSpPr>
          <p:sp>
            <p:nvSpPr>
              <p:cNvPr id="215" name="Rectangle 214">
                <a:extLst>
                  <a:ext uri="{FF2B5EF4-FFF2-40B4-BE49-F238E27FC236}">
                    <a16:creationId xmlns:a16="http://schemas.microsoft.com/office/drawing/2014/main" id="{2A0AF37D-E34A-0242-B1AF-40EBADB38424}"/>
                  </a:ext>
                </a:extLst>
              </p:cNvPr>
              <p:cNvSpPr>
                <a:spLocks/>
              </p:cNvSpPr>
              <p:nvPr/>
            </p:nvSpPr>
            <p:spPr>
              <a:xfrm>
                <a:off x="2453332" y="6453183"/>
                <a:ext cx="1263600" cy="155615"/>
              </a:xfrm>
              <a:prstGeom prst="rect">
                <a:avLst/>
              </a:prstGeom>
              <a:noFill/>
              <a:ln w="9525" cap="sq">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0" rIns="36000" bIns="36000" numCol="1" spcCol="0" rtlCol="0" fromWordArt="0" anchor="ctr" anchorCtr="0" forceAA="0" compatLnSpc="1">
                <a:prstTxWarp prst="textNoShape">
                  <a:avLst/>
                </a:prstTxWarp>
                <a:spAutoFit/>
              </a:bodyPr>
              <a:lstStyle/>
              <a:p>
                <a:pPr algn="ctr">
                  <a:lnSpc>
                    <a:spcPts val="1000"/>
                  </a:lnSpc>
                </a:pPr>
                <a:r>
                  <a:rPr lang="en-GB" sz="600">
                    <a:solidFill>
                      <a:schemeClr val="tx1"/>
                    </a:solidFill>
                    <a:latin typeface="Poppins" panose="00000500000000000000" pitchFamily="2" charset="0"/>
                    <a:cs typeface="Poppins" panose="00000500000000000000" pitchFamily="2" charset="0"/>
                  </a:rPr>
                  <a:t>Data Lake</a:t>
                </a:r>
              </a:p>
            </p:txBody>
          </p:sp>
          <p:sp>
            <p:nvSpPr>
              <p:cNvPr id="216" name="Rectangle 215">
                <a:extLst>
                  <a:ext uri="{FF2B5EF4-FFF2-40B4-BE49-F238E27FC236}">
                    <a16:creationId xmlns:a16="http://schemas.microsoft.com/office/drawing/2014/main" id="{4EE4B1BC-B06C-504F-8D83-9E97DC5C67BB}"/>
                  </a:ext>
                </a:extLst>
              </p:cNvPr>
              <p:cNvSpPr>
                <a:spLocks/>
              </p:cNvSpPr>
              <p:nvPr/>
            </p:nvSpPr>
            <p:spPr>
              <a:xfrm>
                <a:off x="5603238" y="6448284"/>
                <a:ext cx="1263600" cy="155615"/>
              </a:xfrm>
              <a:prstGeom prst="rect">
                <a:avLst/>
              </a:prstGeom>
              <a:noFill/>
              <a:ln w="9525" cap="sq">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0" rIns="36000" bIns="36000" numCol="1" spcCol="0" rtlCol="0" fromWordArt="0" anchor="ctr" anchorCtr="0" forceAA="0" compatLnSpc="1">
                <a:prstTxWarp prst="textNoShape">
                  <a:avLst/>
                </a:prstTxWarp>
                <a:spAutoFit/>
              </a:bodyPr>
              <a:lstStyle/>
              <a:p>
                <a:pPr algn="ctr">
                  <a:lnSpc>
                    <a:spcPts val="1000"/>
                  </a:lnSpc>
                </a:pPr>
                <a:r>
                  <a:rPr lang="en-GB" sz="600">
                    <a:solidFill>
                      <a:schemeClr val="tx1"/>
                    </a:solidFill>
                    <a:latin typeface="Poppins" panose="00000500000000000000" pitchFamily="2" charset="0"/>
                    <a:cs typeface="Poppins" panose="00000500000000000000" pitchFamily="2" charset="0"/>
                  </a:rPr>
                  <a:t>Blockchain</a:t>
                </a:r>
              </a:p>
            </p:txBody>
          </p:sp>
          <p:sp>
            <p:nvSpPr>
              <p:cNvPr id="220" name="Rectangle 219">
                <a:extLst>
                  <a:ext uri="{FF2B5EF4-FFF2-40B4-BE49-F238E27FC236}">
                    <a16:creationId xmlns:a16="http://schemas.microsoft.com/office/drawing/2014/main" id="{8B240D90-C1F1-EE46-A426-027468A4241E}"/>
                  </a:ext>
                </a:extLst>
              </p:cNvPr>
              <p:cNvSpPr>
                <a:spLocks/>
              </p:cNvSpPr>
              <p:nvPr/>
            </p:nvSpPr>
            <p:spPr>
              <a:xfrm>
                <a:off x="4028285" y="6448284"/>
                <a:ext cx="1263600" cy="155615"/>
              </a:xfrm>
              <a:prstGeom prst="rect">
                <a:avLst/>
              </a:prstGeom>
              <a:noFill/>
              <a:ln w="9525" cap="sq">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0" rIns="36000" bIns="36000" numCol="1" spcCol="0" rtlCol="0" fromWordArt="0" anchor="ctr" anchorCtr="0" forceAA="0" compatLnSpc="1">
                <a:prstTxWarp prst="textNoShape">
                  <a:avLst/>
                </a:prstTxWarp>
                <a:spAutoFit/>
              </a:bodyPr>
              <a:lstStyle/>
              <a:p>
                <a:pPr algn="ctr">
                  <a:lnSpc>
                    <a:spcPts val="1000"/>
                  </a:lnSpc>
                </a:pPr>
                <a:r>
                  <a:rPr lang="en-GB" sz="600">
                    <a:solidFill>
                      <a:schemeClr val="tx1"/>
                    </a:solidFill>
                    <a:latin typeface="Poppins" panose="00000500000000000000" pitchFamily="2" charset="0"/>
                    <a:cs typeface="Poppins" panose="00000500000000000000" pitchFamily="2" charset="0"/>
                  </a:rPr>
                  <a:t>API-first</a:t>
                </a:r>
              </a:p>
            </p:txBody>
          </p:sp>
          <p:sp>
            <p:nvSpPr>
              <p:cNvPr id="222" name="Rectangle 221">
                <a:extLst>
                  <a:ext uri="{FF2B5EF4-FFF2-40B4-BE49-F238E27FC236}">
                    <a16:creationId xmlns:a16="http://schemas.microsoft.com/office/drawing/2014/main" id="{683A72F6-B81F-F048-B3F9-35F3F923AAD3}"/>
                  </a:ext>
                </a:extLst>
              </p:cNvPr>
              <p:cNvSpPr>
                <a:spLocks/>
              </p:cNvSpPr>
              <p:nvPr/>
            </p:nvSpPr>
            <p:spPr>
              <a:xfrm>
                <a:off x="7178191" y="6448284"/>
                <a:ext cx="1263600" cy="155615"/>
              </a:xfrm>
              <a:prstGeom prst="rect">
                <a:avLst/>
              </a:prstGeom>
              <a:noFill/>
              <a:ln w="9525" cap="sq">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0" rIns="36000" bIns="36000" numCol="1" spcCol="0" rtlCol="0" fromWordArt="0" anchor="ctr" anchorCtr="0" forceAA="0" compatLnSpc="1">
                <a:prstTxWarp prst="textNoShape">
                  <a:avLst/>
                </a:prstTxWarp>
                <a:spAutoFit/>
              </a:bodyPr>
              <a:lstStyle/>
              <a:p>
                <a:pPr algn="ctr">
                  <a:lnSpc>
                    <a:spcPts val="1000"/>
                  </a:lnSpc>
                </a:pPr>
                <a:r>
                  <a:rPr lang="en-GB" sz="600">
                    <a:solidFill>
                      <a:schemeClr val="tx1"/>
                    </a:solidFill>
                    <a:latin typeface="Poppins" panose="00000500000000000000" pitchFamily="2" charset="0"/>
                    <a:cs typeface="Poppins" panose="00000500000000000000" pitchFamily="2" charset="0"/>
                  </a:rPr>
                  <a:t>AI/ML</a:t>
                </a:r>
              </a:p>
            </p:txBody>
          </p:sp>
          <p:sp>
            <p:nvSpPr>
              <p:cNvPr id="226" name="Rectangle 225">
                <a:extLst>
                  <a:ext uri="{FF2B5EF4-FFF2-40B4-BE49-F238E27FC236}">
                    <a16:creationId xmlns:a16="http://schemas.microsoft.com/office/drawing/2014/main" id="{C55DB487-2F5C-3543-8E08-C559CAD59C02}"/>
                  </a:ext>
                </a:extLst>
              </p:cNvPr>
              <p:cNvSpPr>
                <a:spLocks/>
              </p:cNvSpPr>
              <p:nvPr/>
            </p:nvSpPr>
            <p:spPr>
              <a:xfrm>
                <a:off x="8753145" y="6448284"/>
                <a:ext cx="1263600" cy="155615"/>
              </a:xfrm>
              <a:prstGeom prst="rect">
                <a:avLst/>
              </a:prstGeom>
              <a:noFill/>
              <a:ln w="9525" cap="sq">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0" rIns="36000" bIns="36000" numCol="1" spcCol="0" rtlCol="0" fromWordArt="0" anchor="ctr" anchorCtr="0" forceAA="0" compatLnSpc="1">
                <a:prstTxWarp prst="textNoShape">
                  <a:avLst/>
                </a:prstTxWarp>
                <a:spAutoFit/>
              </a:bodyPr>
              <a:lstStyle/>
              <a:p>
                <a:pPr algn="ctr">
                  <a:lnSpc>
                    <a:spcPts val="1000"/>
                  </a:lnSpc>
                </a:pPr>
                <a:r>
                  <a:rPr lang="en-GB" sz="600">
                    <a:solidFill>
                      <a:schemeClr val="tx1"/>
                    </a:solidFill>
                    <a:latin typeface="Poppins" panose="00000500000000000000" pitchFamily="2" charset="0"/>
                    <a:cs typeface="Poppins" panose="00000500000000000000" pitchFamily="2" charset="0"/>
                  </a:rPr>
                  <a:t>Cloud Native</a:t>
                </a:r>
              </a:p>
            </p:txBody>
          </p:sp>
        </p:grpSp>
        <p:grpSp>
          <p:nvGrpSpPr>
            <p:cNvPr id="65" name="Group 64">
              <a:extLst>
                <a:ext uri="{FF2B5EF4-FFF2-40B4-BE49-F238E27FC236}">
                  <a16:creationId xmlns:a16="http://schemas.microsoft.com/office/drawing/2014/main" id="{ABF57817-932A-B343-BB4C-439BCB76E02C}"/>
                </a:ext>
              </a:extLst>
            </p:cNvPr>
            <p:cNvGrpSpPr/>
            <p:nvPr/>
          </p:nvGrpSpPr>
          <p:grpSpPr>
            <a:xfrm>
              <a:off x="2264424" y="5806592"/>
              <a:ext cx="8512913" cy="521391"/>
              <a:chOff x="2264424" y="5806592"/>
              <a:chExt cx="8512913" cy="521391"/>
            </a:xfrm>
          </p:grpSpPr>
          <p:sp>
            <p:nvSpPr>
              <p:cNvPr id="176" name="Arrow: Right 67">
                <a:extLst>
                  <a:ext uri="{FF2B5EF4-FFF2-40B4-BE49-F238E27FC236}">
                    <a16:creationId xmlns:a16="http://schemas.microsoft.com/office/drawing/2014/main" id="{0DF5F800-B0EB-9841-8D27-B2FA529377D9}"/>
                  </a:ext>
                </a:extLst>
              </p:cNvPr>
              <p:cNvSpPr/>
              <p:nvPr/>
            </p:nvSpPr>
            <p:spPr>
              <a:xfrm>
                <a:off x="2264424" y="5808907"/>
                <a:ext cx="8512913" cy="516760"/>
              </a:xfrm>
              <a:prstGeom prst="rightArrow">
                <a:avLst/>
              </a:prstGeom>
              <a:gradFill flip="none" rotWithShape="1">
                <a:gsLst>
                  <a:gs pos="0">
                    <a:schemeClr val="accent1"/>
                  </a:gs>
                  <a:gs pos="100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p>
            </p:txBody>
          </p:sp>
          <p:grpSp>
            <p:nvGrpSpPr>
              <p:cNvPr id="284" name="Group 283">
                <a:extLst>
                  <a:ext uri="{FF2B5EF4-FFF2-40B4-BE49-F238E27FC236}">
                    <a16:creationId xmlns:a16="http://schemas.microsoft.com/office/drawing/2014/main" id="{6D777CC8-4757-1A44-8D20-95F324E57C76}"/>
                  </a:ext>
                </a:extLst>
              </p:cNvPr>
              <p:cNvGrpSpPr/>
              <p:nvPr/>
            </p:nvGrpSpPr>
            <p:grpSpPr>
              <a:xfrm>
                <a:off x="7552296" y="5806592"/>
                <a:ext cx="521391" cy="521391"/>
                <a:chOff x="668256" y="3869487"/>
                <a:chExt cx="853875" cy="853875"/>
              </a:xfrm>
            </p:grpSpPr>
            <p:sp>
              <p:nvSpPr>
                <p:cNvPr id="285" name="Oval 284">
                  <a:extLst>
                    <a:ext uri="{FF2B5EF4-FFF2-40B4-BE49-F238E27FC236}">
                      <a16:creationId xmlns:a16="http://schemas.microsoft.com/office/drawing/2014/main" id="{92F96F7D-AE6E-AC4A-A030-7DE7E2D5C300}"/>
                    </a:ext>
                  </a:extLst>
                </p:cNvPr>
                <p:cNvSpPr/>
                <p:nvPr/>
              </p:nvSpPr>
              <p:spPr>
                <a:xfrm>
                  <a:off x="668256" y="3869487"/>
                  <a:ext cx="853875" cy="853875"/>
                </a:xfrm>
                <a:prstGeom prst="ellipse">
                  <a:avLst/>
                </a:prstGeom>
                <a:solidFill>
                  <a:schemeClr val="bg1"/>
                </a:solidFill>
                <a:ln w="38100">
                  <a:gradFill>
                    <a:gsLst>
                      <a:gs pos="0">
                        <a:schemeClr val="accent1"/>
                      </a:gs>
                      <a:gs pos="99000">
                        <a:schemeClr val="accent6"/>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t>
                  </a:r>
                </a:p>
              </p:txBody>
            </p:sp>
            <p:pic>
              <p:nvPicPr>
                <p:cNvPr id="286" name="Picture 285">
                  <a:extLst>
                    <a:ext uri="{FF2B5EF4-FFF2-40B4-BE49-F238E27FC236}">
                      <a16:creationId xmlns:a16="http://schemas.microsoft.com/office/drawing/2014/main" id="{8075B250-5B68-1D4D-BA24-65A774C2D4BA}"/>
                    </a:ext>
                  </a:extLst>
                </p:cNvPr>
                <p:cNvPicPr>
                  <a:picLocks noChangeAspect="1"/>
                </p:cNvPicPr>
                <p:nvPr/>
              </p:nvPicPr>
              <p:blipFill>
                <a:blip r:embed="rId22" cstate="print">
                  <a:extLst>
                    <a:ext uri="{28A0092B-C50C-407E-A947-70E740481C1C}">
                      <a14:useLocalDpi xmlns:a14="http://schemas.microsoft.com/office/drawing/2010/main"/>
                    </a:ext>
                  </a:extLst>
                </a:blip>
                <a:srcRect/>
                <a:stretch/>
              </p:blipFill>
              <p:spPr>
                <a:xfrm>
                  <a:off x="888982" y="4058671"/>
                  <a:ext cx="401007" cy="475504"/>
                </a:xfrm>
                <a:prstGeom prst="rect">
                  <a:avLst/>
                </a:prstGeom>
              </p:spPr>
            </p:pic>
          </p:grpSp>
          <p:grpSp>
            <p:nvGrpSpPr>
              <p:cNvPr id="42" name="Group 41">
                <a:extLst>
                  <a:ext uri="{FF2B5EF4-FFF2-40B4-BE49-F238E27FC236}">
                    <a16:creationId xmlns:a16="http://schemas.microsoft.com/office/drawing/2014/main" id="{2B55FB5A-C602-9D49-BA69-F6A76367F582}"/>
                  </a:ext>
                </a:extLst>
              </p:cNvPr>
              <p:cNvGrpSpPr/>
              <p:nvPr/>
            </p:nvGrpSpPr>
            <p:grpSpPr>
              <a:xfrm>
                <a:off x="5983790" y="5817731"/>
                <a:ext cx="499113" cy="499113"/>
                <a:chOff x="5917184" y="5769372"/>
                <a:chExt cx="499113" cy="499113"/>
              </a:xfrm>
            </p:grpSpPr>
            <p:sp>
              <p:nvSpPr>
                <p:cNvPr id="289" name="Oval 288">
                  <a:extLst>
                    <a:ext uri="{FF2B5EF4-FFF2-40B4-BE49-F238E27FC236}">
                      <a16:creationId xmlns:a16="http://schemas.microsoft.com/office/drawing/2014/main" id="{06C032A4-CA9C-6247-9709-5E23E8AAAD1A}"/>
                    </a:ext>
                  </a:extLst>
                </p:cNvPr>
                <p:cNvSpPr/>
                <p:nvPr/>
              </p:nvSpPr>
              <p:spPr>
                <a:xfrm>
                  <a:off x="5917184" y="5769372"/>
                  <a:ext cx="499113" cy="499113"/>
                </a:xfrm>
                <a:prstGeom prst="ellipse">
                  <a:avLst/>
                </a:prstGeom>
                <a:solidFill>
                  <a:schemeClr val="bg1"/>
                </a:solidFill>
                <a:ln w="38100">
                  <a:gradFill>
                    <a:gsLst>
                      <a:gs pos="0">
                        <a:schemeClr val="accent1"/>
                      </a:gs>
                      <a:gs pos="100000">
                        <a:schemeClr val="accent6"/>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t>
                  </a:r>
                </a:p>
              </p:txBody>
            </p:sp>
            <p:pic>
              <p:nvPicPr>
                <p:cNvPr id="217" name="Picture 16" descr="Blockchain - Free business icons">
                  <a:extLst>
                    <a:ext uri="{FF2B5EF4-FFF2-40B4-BE49-F238E27FC236}">
                      <a16:creationId xmlns:a16="http://schemas.microsoft.com/office/drawing/2014/main" id="{DABFBA8B-99FA-704B-863C-E45297C2235D}"/>
                    </a:ext>
                  </a:extLst>
                </p:cNvPr>
                <p:cNvPicPr>
                  <a:picLocks noChangeAspect="1" noChangeArrowheads="1"/>
                </p:cNvPicPr>
                <p:nvPr/>
              </p:nvPicPr>
              <p:blipFill>
                <a:blip r:embed="rId23" cstate="print">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6017458" y="5848851"/>
                  <a:ext cx="306006" cy="3060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4" name="Group 43">
                <a:extLst>
                  <a:ext uri="{FF2B5EF4-FFF2-40B4-BE49-F238E27FC236}">
                    <a16:creationId xmlns:a16="http://schemas.microsoft.com/office/drawing/2014/main" id="{92F92866-EA1D-EB4C-B451-BD0A285AF7BA}"/>
                  </a:ext>
                </a:extLst>
              </p:cNvPr>
              <p:cNvGrpSpPr/>
              <p:nvPr/>
            </p:nvGrpSpPr>
            <p:grpSpPr>
              <a:xfrm>
                <a:off x="2846778" y="5817731"/>
                <a:ext cx="499113" cy="499113"/>
                <a:chOff x="2787948" y="5770960"/>
                <a:chExt cx="499113" cy="499113"/>
              </a:xfrm>
            </p:grpSpPr>
            <p:sp>
              <p:nvSpPr>
                <p:cNvPr id="287" name="Oval 286">
                  <a:extLst>
                    <a:ext uri="{FF2B5EF4-FFF2-40B4-BE49-F238E27FC236}">
                      <a16:creationId xmlns:a16="http://schemas.microsoft.com/office/drawing/2014/main" id="{95627D1B-E612-C047-B013-30DCBE4A2359}"/>
                    </a:ext>
                  </a:extLst>
                </p:cNvPr>
                <p:cNvSpPr/>
                <p:nvPr/>
              </p:nvSpPr>
              <p:spPr>
                <a:xfrm>
                  <a:off x="2787948" y="5770960"/>
                  <a:ext cx="499113" cy="499113"/>
                </a:xfrm>
                <a:prstGeom prst="ellipse">
                  <a:avLst/>
                </a:prstGeom>
                <a:solidFill>
                  <a:schemeClr val="bg1"/>
                </a:solidFill>
                <a:ln w="38100">
                  <a:gradFill>
                    <a:gsLst>
                      <a:gs pos="0">
                        <a:schemeClr val="accent1"/>
                      </a:gs>
                      <a:gs pos="100000">
                        <a:schemeClr val="accent6"/>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8" name="Picture 16" descr="Data Collection Icons - Download Free Vector Icons | Noun Project">
                  <a:extLst>
                    <a:ext uri="{FF2B5EF4-FFF2-40B4-BE49-F238E27FC236}">
                      <a16:creationId xmlns:a16="http://schemas.microsoft.com/office/drawing/2014/main" id="{36BBA960-93F6-D94A-BE1F-06264800B5FD}"/>
                    </a:ext>
                  </a:extLst>
                </p:cNvPr>
                <p:cNvPicPr>
                  <a:picLocks noChangeAspect="1" noChangeArrowheads="1"/>
                </p:cNvPicPr>
                <p:nvPr/>
              </p:nvPicPr>
              <p:blipFill>
                <a:blip r:embed="rId24" cstate="print">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2903748" y="5892866"/>
                  <a:ext cx="277624" cy="2776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 name="Group 42">
                <a:extLst>
                  <a:ext uri="{FF2B5EF4-FFF2-40B4-BE49-F238E27FC236}">
                    <a16:creationId xmlns:a16="http://schemas.microsoft.com/office/drawing/2014/main" id="{87074A18-4D26-DF41-84A2-ABA89E629F9E}"/>
                  </a:ext>
                </a:extLst>
              </p:cNvPr>
              <p:cNvGrpSpPr/>
              <p:nvPr/>
            </p:nvGrpSpPr>
            <p:grpSpPr>
              <a:xfrm>
                <a:off x="4415284" y="5817731"/>
                <a:ext cx="499113" cy="499113"/>
                <a:chOff x="4389220" y="5780131"/>
                <a:chExt cx="499113" cy="499113"/>
              </a:xfrm>
            </p:grpSpPr>
            <p:sp>
              <p:nvSpPr>
                <p:cNvPr id="288" name="Oval 287">
                  <a:extLst>
                    <a:ext uri="{FF2B5EF4-FFF2-40B4-BE49-F238E27FC236}">
                      <a16:creationId xmlns:a16="http://schemas.microsoft.com/office/drawing/2014/main" id="{669BFC4B-1F61-E445-BC0C-3E28D82DB11D}"/>
                    </a:ext>
                  </a:extLst>
                </p:cNvPr>
                <p:cNvSpPr/>
                <p:nvPr/>
              </p:nvSpPr>
              <p:spPr>
                <a:xfrm>
                  <a:off x="4389220" y="5780131"/>
                  <a:ext cx="499113" cy="499113"/>
                </a:xfrm>
                <a:prstGeom prst="ellipse">
                  <a:avLst/>
                </a:prstGeom>
                <a:solidFill>
                  <a:schemeClr val="bg1"/>
                </a:solidFill>
                <a:ln w="38100">
                  <a:gradFill>
                    <a:gsLst>
                      <a:gs pos="0">
                        <a:schemeClr val="accent1"/>
                      </a:gs>
                      <a:gs pos="100000">
                        <a:schemeClr val="accent6"/>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9" name="Picture 12" descr="API icon PNG and SVG Vector Free Download">
                  <a:extLst>
                    <a:ext uri="{FF2B5EF4-FFF2-40B4-BE49-F238E27FC236}">
                      <a16:creationId xmlns:a16="http://schemas.microsoft.com/office/drawing/2014/main" id="{D7725B7F-FC1F-BF4F-BAD9-293C7381C760}"/>
                    </a:ext>
                  </a:extLst>
                </p:cNvPr>
                <p:cNvPicPr>
                  <a:picLocks noChangeAspect="1" noChangeArrowheads="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480482" y="5892866"/>
                  <a:ext cx="307800" cy="232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C3E6C1CD-48C0-AE4A-B4EF-8A1FCB4EA951}"/>
                  </a:ext>
                </a:extLst>
              </p:cNvPr>
              <p:cNvGrpSpPr/>
              <p:nvPr/>
            </p:nvGrpSpPr>
            <p:grpSpPr>
              <a:xfrm>
                <a:off x="9143082" y="5817731"/>
                <a:ext cx="499113" cy="499113"/>
                <a:chOff x="8447993" y="5734621"/>
                <a:chExt cx="499113" cy="499113"/>
              </a:xfrm>
            </p:grpSpPr>
            <p:sp>
              <p:nvSpPr>
                <p:cNvPr id="290" name="Oval 289">
                  <a:extLst>
                    <a:ext uri="{FF2B5EF4-FFF2-40B4-BE49-F238E27FC236}">
                      <a16:creationId xmlns:a16="http://schemas.microsoft.com/office/drawing/2014/main" id="{0C648416-4EDE-134D-ADBF-1EE9BB3F9C7A}"/>
                    </a:ext>
                  </a:extLst>
                </p:cNvPr>
                <p:cNvSpPr/>
                <p:nvPr/>
              </p:nvSpPr>
              <p:spPr>
                <a:xfrm>
                  <a:off x="8447993" y="5734621"/>
                  <a:ext cx="499113" cy="499113"/>
                </a:xfrm>
                <a:prstGeom prst="ellipse">
                  <a:avLst/>
                </a:prstGeom>
                <a:solidFill>
                  <a:schemeClr val="bg1"/>
                </a:solidFill>
                <a:ln w="38100">
                  <a:gradFill>
                    <a:gsLst>
                      <a:gs pos="0">
                        <a:schemeClr val="accent1"/>
                      </a:gs>
                      <a:gs pos="100000">
                        <a:schemeClr val="accent6"/>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1" name="Picture 290">
                  <a:extLst>
                    <a:ext uri="{FF2B5EF4-FFF2-40B4-BE49-F238E27FC236}">
                      <a16:creationId xmlns:a16="http://schemas.microsoft.com/office/drawing/2014/main" id="{8F895CEB-DBB3-4E44-8414-ADF6EC4B658C}"/>
                    </a:ext>
                  </a:extLst>
                </p:cNvPr>
                <p:cNvPicPr>
                  <a:picLocks noChangeAspect="1"/>
                </p:cNvPicPr>
                <p:nvPr/>
              </p:nvPicPr>
              <p:blipFill>
                <a:blip r:embed="rId26" cstate="print">
                  <a:extLst>
                    <a:ext uri="{28A0092B-C50C-407E-A947-70E740481C1C}">
                      <a14:useLocalDpi xmlns:a14="http://schemas.microsoft.com/office/drawing/2010/main"/>
                    </a:ext>
                  </a:extLst>
                </a:blip>
                <a:srcRect/>
                <a:stretch/>
              </p:blipFill>
              <p:spPr>
                <a:xfrm>
                  <a:off x="8539874" y="5829860"/>
                  <a:ext cx="313544" cy="309418"/>
                </a:xfrm>
                <a:prstGeom prst="rect">
                  <a:avLst/>
                </a:prstGeom>
              </p:spPr>
            </p:pic>
          </p:grpSp>
        </p:grpSp>
      </p:grpSp>
      <p:grpSp>
        <p:nvGrpSpPr>
          <p:cNvPr id="53" name="Group 52">
            <a:extLst>
              <a:ext uri="{FF2B5EF4-FFF2-40B4-BE49-F238E27FC236}">
                <a16:creationId xmlns:a16="http://schemas.microsoft.com/office/drawing/2014/main" id="{6AE926B3-2F4D-4E4E-939A-1C8969A06E10}"/>
              </a:ext>
            </a:extLst>
          </p:cNvPr>
          <p:cNvGrpSpPr/>
          <p:nvPr/>
        </p:nvGrpSpPr>
        <p:grpSpPr>
          <a:xfrm>
            <a:off x="6479902" y="1423767"/>
            <a:ext cx="2017078" cy="861503"/>
            <a:chOff x="5884035" y="1280923"/>
            <a:chExt cx="2017078" cy="861503"/>
          </a:xfrm>
        </p:grpSpPr>
        <p:sp>
          <p:nvSpPr>
            <p:cNvPr id="303" name="TextBox 302">
              <a:extLst>
                <a:ext uri="{FF2B5EF4-FFF2-40B4-BE49-F238E27FC236}">
                  <a16:creationId xmlns:a16="http://schemas.microsoft.com/office/drawing/2014/main" id="{37902CA1-152A-E94B-8F9B-2807EA5490BF}"/>
                </a:ext>
              </a:extLst>
            </p:cNvPr>
            <p:cNvSpPr txBox="1"/>
            <p:nvPr/>
          </p:nvSpPr>
          <p:spPr>
            <a:xfrm>
              <a:off x="5884035" y="1488933"/>
              <a:ext cx="1248252" cy="445483"/>
            </a:xfrm>
            <a:prstGeom prst="rect">
              <a:avLst/>
            </a:prstGeom>
            <a:solidFill>
              <a:schemeClr val="bg1"/>
            </a:solidFill>
            <a:ln w="25400">
              <a:gradFill>
                <a:gsLst>
                  <a:gs pos="0">
                    <a:schemeClr val="accent1"/>
                  </a:gs>
                  <a:gs pos="100000">
                    <a:schemeClr val="accent6"/>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200" b="1">
                  <a:solidFill>
                    <a:schemeClr val="bg1"/>
                  </a:solidFill>
                  <a:latin typeface="Poppins" pitchFamily="2" charset="77"/>
                  <a:cs typeface="Poppins"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900">
                  <a:solidFill>
                    <a:schemeClr val="tx1"/>
                  </a:solidFill>
                </a:rPr>
                <a:t>E-Commerce</a:t>
              </a:r>
            </a:p>
          </p:txBody>
        </p:sp>
        <p:grpSp>
          <p:nvGrpSpPr>
            <p:cNvPr id="296" name="Group 295">
              <a:extLst>
                <a:ext uri="{FF2B5EF4-FFF2-40B4-BE49-F238E27FC236}">
                  <a16:creationId xmlns:a16="http://schemas.microsoft.com/office/drawing/2014/main" id="{294A7A19-EC8C-7C4B-87B0-DBDB96479E65}"/>
                </a:ext>
              </a:extLst>
            </p:cNvPr>
            <p:cNvGrpSpPr/>
            <p:nvPr/>
          </p:nvGrpSpPr>
          <p:grpSpPr>
            <a:xfrm>
              <a:off x="7039610" y="1280923"/>
              <a:ext cx="861503" cy="861503"/>
              <a:chOff x="6520880" y="1328997"/>
              <a:chExt cx="861503" cy="861503"/>
            </a:xfrm>
          </p:grpSpPr>
          <p:sp>
            <p:nvSpPr>
              <p:cNvPr id="297" name="Oval 296">
                <a:extLst>
                  <a:ext uri="{FF2B5EF4-FFF2-40B4-BE49-F238E27FC236}">
                    <a16:creationId xmlns:a16="http://schemas.microsoft.com/office/drawing/2014/main" id="{DC989C99-B204-F642-A4A3-1ADAC6648BE5}"/>
                  </a:ext>
                </a:extLst>
              </p:cNvPr>
              <p:cNvSpPr/>
              <p:nvPr/>
            </p:nvSpPr>
            <p:spPr>
              <a:xfrm>
                <a:off x="6520880" y="1328997"/>
                <a:ext cx="861503" cy="861503"/>
              </a:xfrm>
              <a:prstGeom prst="ellipse">
                <a:avLst/>
              </a:prstGeom>
              <a:solidFill>
                <a:schemeClr val="bg1"/>
              </a:solidFill>
              <a:ln w="38100">
                <a:gradFill>
                  <a:gsLst>
                    <a:gs pos="0">
                      <a:schemeClr val="accent1"/>
                    </a:gs>
                    <a:gs pos="100000">
                      <a:schemeClr val="accent6"/>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298" name="Picture 6" descr="Ecommerce Icons - Download Free Vector Icons | Noun Project">
                <a:extLst>
                  <a:ext uri="{FF2B5EF4-FFF2-40B4-BE49-F238E27FC236}">
                    <a16:creationId xmlns:a16="http://schemas.microsoft.com/office/drawing/2014/main" id="{1073583C-7129-974E-B8DA-847062E52AE2}"/>
                  </a:ext>
                </a:extLst>
              </p:cNvPr>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6690442" y="1500355"/>
                <a:ext cx="498853" cy="498853"/>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54" name="Group 53">
            <a:extLst>
              <a:ext uri="{FF2B5EF4-FFF2-40B4-BE49-F238E27FC236}">
                <a16:creationId xmlns:a16="http://schemas.microsoft.com/office/drawing/2014/main" id="{74CB0CC8-E51D-0A40-A6DB-06C704475322}"/>
              </a:ext>
            </a:extLst>
          </p:cNvPr>
          <p:cNvGrpSpPr/>
          <p:nvPr/>
        </p:nvGrpSpPr>
        <p:grpSpPr>
          <a:xfrm>
            <a:off x="3884899" y="1423766"/>
            <a:ext cx="2001448" cy="861503"/>
            <a:chOff x="3100964" y="1342702"/>
            <a:chExt cx="2001448" cy="861503"/>
          </a:xfrm>
        </p:grpSpPr>
        <p:sp>
          <p:nvSpPr>
            <p:cNvPr id="304" name="TextBox 303">
              <a:extLst>
                <a:ext uri="{FF2B5EF4-FFF2-40B4-BE49-F238E27FC236}">
                  <a16:creationId xmlns:a16="http://schemas.microsoft.com/office/drawing/2014/main" id="{C3554F3A-A877-2C44-8D21-8581A11D0547}"/>
                </a:ext>
              </a:extLst>
            </p:cNvPr>
            <p:cNvSpPr txBox="1"/>
            <p:nvPr/>
          </p:nvSpPr>
          <p:spPr>
            <a:xfrm>
              <a:off x="3100964" y="1550712"/>
              <a:ext cx="1248252" cy="445483"/>
            </a:xfrm>
            <a:prstGeom prst="rect">
              <a:avLst/>
            </a:prstGeom>
            <a:solidFill>
              <a:schemeClr val="bg1"/>
            </a:solidFill>
            <a:ln w="25400">
              <a:gradFill>
                <a:gsLst>
                  <a:gs pos="0">
                    <a:schemeClr val="accent1"/>
                  </a:gs>
                  <a:gs pos="100000">
                    <a:schemeClr val="accent6"/>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200" b="1">
                  <a:solidFill>
                    <a:schemeClr val="bg1"/>
                  </a:solidFill>
                  <a:latin typeface="Poppins" pitchFamily="2" charset="77"/>
                  <a:cs typeface="Poppins"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900">
                  <a:solidFill>
                    <a:schemeClr val="tx1"/>
                  </a:solidFill>
                </a:rPr>
                <a:t>POS</a:t>
              </a:r>
            </a:p>
          </p:txBody>
        </p:sp>
        <p:grpSp>
          <p:nvGrpSpPr>
            <p:cNvPr id="299" name="Group 298">
              <a:extLst>
                <a:ext uri="{FF2B5EF4-FFF2-40B4-BE49-F238E27FC236}">
                  <a16:creationId xmlns:a16="http://schemas.microsoft.com/office/drawing/2014/main" id="{7E695033-822B-F945-906A-60AB04CC2317}"/>
                </a:ext>
              </a:extLst>
            </p:cNvPr>
            <p:cNvGrpSpPr/>
            <p:nvPr/>
          </p:nvGrpSpPr>
          <p:grpSpPr>
            <a:xfrm>
              <a:off x="4240909" y="1342702"/>
              <a:ext cx="861503" cy="861503"/>
              <a:chOff x="3877944" y="1371492"/>
              <a:chExt cx="499113" cy="499113"/>
            </a:xfrm>
          </p:grpSpPr>
          <p:sp>
            <p:nvSpPr>
              <p:cNvPr id="300" name="Oval 299">
                <a:extLst>
                  <a:ext uri="{FF2B5EF4-FFF2-40B4-BE49-F238E27FC236}">
                    <a16:creationId xmlns:a16="http://schemas.microsoft.com/office/drawing/2014/main" id="{A919E2CA-3079-7A4D-9F9D-B3539F915416}"/>
                  </a:ext>
                </a:extLst>
              </p:cNvPr>
              <p:cNvSpPr/>
              <p:nvPr/>
            </p:nvSpPr>
            <p:spPr>
              <a:xfrm>
                <a:off x="3877944" y="1371492"/>
                <a:ext cx="499113" cy="499113"/>
              </a:xfrm>
              <a:prstGeom prst="ellipse">
                <a:avLst/>
              </a:prstGeom>
              <a:solidFill>
                <a:schemeClr val="bg1"/>
              </a:solidFill>
              <a:ln w="38100">
                <a:gradFill>
                  <a:gsLst>
                    <a:gs pos="0">
                      <a:schemeClr val="accent1"/>
                    </a:gs>
                    <a:gs pos="100000">
                      <a:schemeClr val="accent6"/>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1" name="Picture 300">
                <a:extLst>
                  <a:ext uri="{FF2B5EF4-FFF2-40B4-BE49-F238E27FC236}">
                    <a16:creationId xmlns:a16="http://schemas.microsoft.com/office/drawing/2014/main" id="{F67CBD08-279C-5943-994B-E799D85C1413}"/>
                  </a:ext>
                </a:extLst>
              </p:cNvPr>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3985235" y="1475563"/>
                <a:ext cx="303947" cy="303947"/>
              </a:xfrm>
              <a:prstGeom prst="rect">
                <a:avLst/>
              </a:prstGeom>
              <a:noFill/>
              <a:ln>
                <a:noFill/>
              </a:ln>
            </p:spPr>
          </p:pic>
        </p:grpSp>
      </p:grpSp>
    </p:spTree>
    <p:extLst>
      <p:ext uri="{BB962C8B-B14F-4D97-AF65-F5344CB8AC3E}">
        <p14:creationId xmlns:p14="http://schemas.microsoft.com/office/powerpoint/2010/main" val="4098597087"/>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icture containing different, various, bunch, several&#10;&#10;Description automatically generated">
            <a:extLst>
              <a:ext uri="{FF2B5EF4-FFF2-40B4-BE49-F238E27FC236}">
                <a16:creationId xmlns:a16="http://schemas.microsoft.com/office/drawing/2014/main" id="{8690A3ED-B560-D641-AC48-F44C8671C5ED}"/>
              </a:ext>
            </a:extLst>
          </p:cNvPr>
          <p:cNvPicPr>
            <a:picLocks noGrp="1" noChangeAspect="1"/>
          </p:cNvPicPr>
          <p:nvPr>
            <p:ph type="pic" sz="quarter" idx="10"/>
          </p:nvPr>
        </p:nvPicPr>
        <p:blipFill rotWithShape="1">
          <a:blip r:embed="rId3" cstate="print">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a:ext>
            </a:extLst>
          </a:blip>
          <a:srcRect/>
          <a:stretch/>
        </p:blipFill>
        <p:spPr>
          <a:xfrm>
            <a:off x="-298383" y="0"/>
            <a:ext cx="12506040" cy="6858000"/>
          </a:xfrm>
        </p:spPr>
      </p:pic>
      <p:sp>
        <p:nvSpPr>
          <p:cNvPr id="3" name="Text Placeholder 2">
            <a:extLst>
              <a:ext uri="{FF2B5EF4-FFF2-40B4-BE49-F238E27FC236}">
                <a16:creationId xmlns:a16="http://schemas.microsoft.com/office/drawing/2014/main" id="{5A586643-CCAF-6643-BC8F-05552AF5FAB3}"/>
              </a:ext>
            </a:extLst>
          </p:cNvPr>
          <p:cNvSpPr>
            <a:spLocks noGrp="1"/>
          </p:cNvSpPr>
          <p:nvPr>
            <p:ph type="body" sz="quarter" idx="19"/>
          </p:nvPr>
        </p:nvSpPr>
        <p:spPr/>
        <p:txBody>
          <a:bodyPr/>
          <a:lstStyle/>
          <a:p>
            <a:r>
              <a:rPr lang="en-US">
                <a:solidFill>
                  <a:schemeClr val="bg1"/>
                </a:solidFill>
              </a:rPr>
              <a:t>01</a:t>
            </a:r>
          </a:p>
        </p:txBody>
      </p:sp>
      <p:sp>
        <p:nvSpPr>
          <p:cNvPr id="4" name="Text Placeholder 3">
            <a:extLst>
              <a:ext uri="{FF2B5EF4-FFF2-40B4-BE49-F238E27FC236}">
                <a16:creationId xmlns:a16="http://schemas.microsoft.com/office/drawing/2014/main" id="{F8FA8F33-E7D5-D441-AD8B-3DF3CDD76F40}"/>
              </a:ext>
            </a:extLst>
          </p:cNvPr>
          <p:cNvSpPr>
            <a:spLocks noGrp="1"/>
          </p:cNvSpPr>
          <p:nvPr>
            <p:ph type="body" sz="quarter" idx="20"/>
          </p:nvPr>
        </p:nvSpPr>
        <p:spPr>
          <a:xfrm>
            <a:off x="4707383" y="3053700"/>
            <a:ext cx="4617524" cy="1345257"/>
          </a:xfrm>
        </p:spPr>
        <p:txBody>
          <a:bodyPr vert="horz" lIns="91440" tIns="45720" rIns="91440" bIns="45720" rtlCol="0" anchor="t">
            <a:noAutofit/>
          </a:bodyPr>
          <a:lstStyle/>
          <a:p>
            <a:pPr>
              <a:lnSpc>
                <a:spcPts val="3600"/>
              </a:lnSpc>
            </a:pPr>
            <a:r>
              <a:rPr lang="en-GB">
                <a:solidFill>
                  <a:schemeClr val="bg1"/>
                </a:solidFill>
                <a:latin typeface="Poppins"/>
                <a:cs typeface="Poppins"/>
              </a:rPr>
              <a:t>The world has changed</a:t>
            </a:r>
          </a:p>
        </p:txBody>
      </p:sp>
      <p:sp>
        <p:nvSpPr>
          <p:cNvPr id="5" name="Slide Number Placeholder 4">
            <a:extLst>
              <a:ext uri="{FF2B5EF4-FFF2-40B4-BE49-F238E27FC236}">
                <a16:creationId xmlns:a16="http://schemas.microsoft.com/office/drawing/2014/main" id="{162DB384-3F25-FC40-8AD5-256DB0B50BB7}"/>
              </a:ext>
            </a:extLst>
          </p:cNvPr>
          <p:cNvSpPr>
            <a:spLocks noGrp="1"/>
          </p:cNvSpPr>
          <p:nvPr>
            <p:ph type="sldNum" sz="quarter" idx="17"/>
          </p:nvPr>
        </p:nvSpPr>
        <p:spPr/>
        <p:txBody>
          <a:bodyPr/>
          <a:lstStyle/>
          <a:p>
            <a:fld id="{7AB3A04E-FD8A-E74A-BAEA-285279FB67E5}" type="slidenum">
              <a:rPr lang="en-US" smtClean="0"/>
              <a:pPr/>
              <a:t>5</a:t>
            </a:fld>
            <a:endParaRPr lang="en-US"/>
          </a:p>
        </p:txBody>
      </p:sp>
      <p:sp>
        <p:nvSpPr>
          <p:cNvPr id="8" name="Rectangle 7">
            <a:extLst>
              <a:ext uri="{FF2B5EF4-FFF2-40B4-BE49-F238E27FC236}">
                <a16:creationId xmlns:a16="http://schemas.microsoft.com/office/drawing/2014/main" id="{E9AC5BF2-B999-6A41-BD0E-44334FB2D26F}"/>
              </a:ext>
            </a:extLst>
          </p:cNvPr>
          <p:cNvSpPr/>
          <p:nvPr/>
        </p:nvSpPr>
        <p:spPr>
          <a:xfrm>
            <a:off x="931334" y="4962006"/>
            <a:ext cx="3293532" cy="574779"/>
          </a:xfrm>
          <a:prstGeom prst="rect">
            <a:avLst/>
          </a:prstGeom>
          <a:gradFill>
            <a:gsLst>
              <a:gs pos="100000">
                <a:schemeClr val="accent1"/>
              </a:gs>
              <a:gs pos="0">
                <a:schemeClr val="bg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BD0F5B5-79D0-3C47-9AEF-E5143E8B4595}"/>
              </a:ext>
            </a:extLst>
          </p:cNvPr>
          <p:cNvSpPr/>
          <p:nvPr/>
        </p:nvSpPr>
        <p:spPr>
          <a:xfrm rot="10800000">
            <a:off x="-1459665" y="-2695235"/>
            <a:ext cx="12248470" cy="12248470"/>
          </a:xfrm>
          <a:prstGeom prst="ellipse">
            <a:avLst/>
          </a:prstGeom>
          <a:noFill/>
          <a:ln w="330200">
            <a:gradFill>
              <a:gsLst>
                <a:gs pos="24000">
                  <a:schemeClr val="bg1"/>
                </a:gs>
                <a:gs pos="67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119">
            <a:extLst>
              <a:ext uri="{FF2B5EF4-FFF2-40B4-BE49-F238E27FC236}">
                <a16:creationId xmlns:a16="http://schemas.microsoft.com/office/drawing/2014/main" id="{691E1441-1B53-6941-9FE9-633600F53832}"/>
              </a:ext>
            </a:extLst>
          </p:cNvPr>
          <p:cNvSpPr txBox="1">
            <a:spLocks/>
          </p:cNvSpPr>
          <p:nvPr/>
        </p:nvSpPr>
        <p:spPr>
          <a:xfrm>
            <a:off x="11744960" y="6224224"/>
            <a:ext cx="447040"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chemeClr val="bg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B3A04E-FD8A-E74A-BAEA-285279FB67E5}" type="slidenum">
              <a:rPr lang="en-US" smtClean="0"/>
              <a:pPr/>
              <a:t>5</a:t>
            </a:fld>
            <a:endParaRPr lang="en-US"/>
          </a:p>
        </p:txBody>
      </p:sp>
      <p:pic>
        <p:nvPicPr>
          <p:cNvPr id="12" name="Picture 11" descr="Logo&#10;&#10;Description automatically generated">
            <a:extLst>
              <a:ext uri="{FF2B5EF4-FFF2-40B4-BE49-F238E27FC236}">
                <a16:creationId xmlns:a16="http://schemas.microsoft.com/office/drawing/2014/main" id="{B005BC6B-6DF1-0C43-9AF0-7ED0A08446D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620768" y="6210276"/>
            <a:ext cx="1181590" cy="396386"/>
          </a:xfrm>
          <a:prstGeom prst="rect">
            <a:avLst/>
          </a:prstGeom>
        </p:spPr>
      </p:pic>
    </p:spTree>
    <p:extLst>
      <p:ext uri="{BB962C8B-B14F-4D97-AF65-F5344CB8AC3E}">
        <p14:creationId xmlns:p14="http://schemas.microsoft.com/office/powerpoint/2010/main" val="2592822127"/>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EBDD-ACD4-6C49-8A2A-994266BD6FDE}"/>
              </a:ext>
            </a:extLst>
          </p:cNvPr>
          <p:cNvSpPr>
            <a:spLocks noGrp="1"/>
          </p:cNvSpPr>
          <p:nvPr>
            <p:ph type="title"/>
          </p:nvPr>
        </p:nvSpPr>
        <p:spPr/>
        <p:txBody>
          <a:bodyPr/>
          <a:lstStyle/>
          <a:p>
            <a:r>
              <a:rPr lang="en-GB"/>
              <a:t>Payments in the time of Covid</a:t>
            </a:r>
            <a:br>
              <a:rPr lang="en-GB"/>
            </a:br>
            <a:endParaRPr lang="en-US"/>
          </a:p>
        </p:txBody>
      </p:sp>
      <p:sp>
        <p:nvSpPr>
          <p:cNvPr id="3" name="Text Placeholder 2">
            <a:extLst>
              <a:ext uri="{FF2B5EF4-FFF2-40B4-BE49-F238E27FC236}">
                <a16:creationId xmlns:a16="http://schemas.microsoft.com/office/drawing/2014/main" id="{4ABABE17-3223-6241-93EB-DD7DC39119D3}"/>
              </a:ext>
            </a:extLst>
          </p:cNvPr>
          <p:cNvSpPr>
            <a:spLocks noGrp="1"/>
          </p:cNvSpPr>
          <p:nvPr>
            <p:ph type="body" sz="quarter" idx="13"/>
          </p:nvPr>
        </p:nvSpPr>
        <p:spPr/>
        <p:txBody>
          <a:bodyPr/>
          <a:lstStyle/>
          <a:p>
            <a:r>
              <a:rPr lang="en-GB"/>
              <a:t>The growth in contactless payments</a:t>
            </a:r>
          </a:p>
          <a:p>
            <a:endParaRPr lang="en-GB"/>
          </a:p>
        </p:txBody>
      </p:sp>
      <p:sp>
        <p:nvSpPr>
          <p:cNvPr id="5" name="Slide Number Placeholder 4">
            <a:extLst>
              <a:ext uri="{FF2B5EF4-FFF2-40B4-BE49-F238E27FC236}">
                <a16:creationId xmlns:a16="http://schemas.microsoft.com/office/drawing/2014/main" id="{6537D63E-8B8E-D34A-91A7-D385FFB84669}"/>
              </a:ext>
            </a:extLst>
          </p:cNvPr>
          <p:cNvSpPr>
            <a:spLocks noGrp="1"/>
          </p:cNvSpPr>
          <p:nvPr>
            <p:ph type="sldNum" sz="quarter" idx="17"/>
          </p:nvPr>
        </p:nvSpPr>
        <p:spPr/>
        <p:txBody>
          <a:bodyPr/>
          <a:lstStyle/>
          <a:p>
            <a:fld id="{7AB3A04E-FD8A-E74A-BAEA-285279FB67E5}" type="slidenum">
              <a:rPr lang="en-US" smtClean="0"/>
              <a:pPr/>
              <a:t>6</a:t>
            </a:fld>
            <a:endParaRPr lang="en-US"/>
          </a:p>
        </p:txBody>
      </p:sp>
      <p:graphicFrame>
        <p:nvGraphicFramePr>
          <p:cNvPr id="9" name="Chart 8">
            <a:extLst>
              <a:ext uri="{FF2B5EF4-FFF2-40B4-BE49-F238E27FC236}">
                <a16:creationId xmlns:a16="http://schemas.microsoft.com/office/drawing/2014/main" id="{ADC9B346-45B8-F54A-AE1E-5F8C6FCC913F}"/>
              </a:ext>
            </a:extLst>
          </p:cNvPr>
          <p:cNvGraphicFramePr/>
          <p:nvPr>
            <p:extLst>
              <p:ext uri="{D42A27DB-BD31-4B8C-83A1-F6EECF244321}">
                <p14:modId xmlns:p14="http://schemas.microsoft.com/office/powerpoint/2010/main" val="3982564646"/>
              </p:ext>
            </p:extLst>
          </p:nvPr>
        </p:nvGraphicFramePr>
        <p:xfrm>
          <a:off x="6234105" y="1201782"/>
          <a:ext cx="5117518" cy="5022441"/>
        </p:xfrm>
        <a:graphic>
          <a:graphicData uri="http://schemas.openxmlformats.org/drawingml/2006/chart">
            <c:chart xmlns:c="http://schemas.openxmlformats.org/drawingml/2006/chart" xmlns:r="http://schemas.openxmlformats.org/officeDocument/2006/relationships" r:id="rId3"/>
          </a:graphicData>
        </a:graphic>
      </p:graphicFrame>
      <p:cxnSp>
        <p:nvCxnSpPr>
          <p:cNvPr id="11" name="Straight Connector 10">
            <a:extLst>
              <a:ext uri="{FF2B5EF4-FFF2-40B4-BE49-F238E27FC236}">
                <a16:creationId xmlns:a16="http://schemas.microsoft.com/office/drawing/2014/main" id="{A699B2F7-C5EC-924A-9179-D08EDB544691}"/>
              </a:ext>
            </a:extLst>
          </p:cNvPr>
          <p:cNvCxnSpPr>
            <a:cxnSpLocks/>
          </p:cNvCxnSpPr>
          <p:nvPr/>
        </p:nvCxnSpPr>
        <p:spPr>
          <a:xfrm>
            <a:off x="5969726" y="1201782"/>
            <a:ext cx="0" cy="5113563"/>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3" name="Picture 12" descr="A picture containing text, display, electronics&#10;&#10;Description automatically generated">
            <a:extLst>
              <a:ext uri="{FF2B5EF4-FFF2-40B4-BE49-F238E27FC236}">
                <a16:creationId xmlns:a16="http://schemas.microsoft.com/office/drawing/2014/main" id="{D444E766-FB32-AC47-811E-33B424E2A9B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5379" y="1908169"/>
            <a:ext cx="5239957" cy="4559443"/>
          </a:xfrm>
          <a:prstGeom prst="rect">
            <a:avLst/>
          </a:prstGeom>
        </p:spPr>
      </p:pic>
      <p:pic>
        <p:nvPicPr>
          <p:cNvPr id="14" name="Picture 13">
            <a:extLst>
              <a:ext uri="{FF2B5EF4-FFF2-40B4-BE49-F238E27FC236}">
                <a16:creationId xmlns:a16="http://schemas.microsoft.com/office/drawing/2014/main" id="{5F2A2961-49B1-2F47-9BB9-9141B6389ACD}"/>
              </a:ext>
            </a:extLst>
          </p:cNvPr>
          <p:cNvPicPr>
            <a:picLocks noChangeAspect="1"/>
          </p:cNvPicPr>
          <p:nvPr/>
        </p:nvPicPr>
        <p:blipFill>
          <a:blip r:embed="rId5"/>
          <a:stretch>
            <a:fillRect/>
          </a:stretch>
        </p:blipFill>
        <p:spPr>
          <a:xfrm>
            <a:off x="819568" y="2129246"/>
            <a:ext cx="4541324" cy="2690762"/>
          </a:xfrm>
          <a:prstGeom prst="rect">
            <a:avLst/>
          </a:prstGeom>
        </p:spPr>
      </p:pic>
    </p:spTree>
    <p:extLst>
      <p:ext uri="{BB962C8B-B14F-4D97-AF65-F5344CB8AC3E}">
        <p14:creationId xmlns:p14="http://schemas.microsoft.com/office/powerpoint/2010/main" val="3744378288"/>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large group of people in the snow&#10;&#10;Description automatically generated with medium confidence">
            <a:extLst>
              <a:ext uri="{FF2B5EF4-FFF2-40B4-BE49-F238E27FC236}">
                <a16:creationId xmlns:a16="http://schemas.microsoft.com/office/drawing/2014/main" id="{AF5AB9E3-39E9-1F4B-ADC6-D23B7995A9B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64" t="-5818"/>
          <a:stretch/>
        </p:blipFill>
        <p:spPr>
          <a:xfrm>
            <a:off x="4993034" y="1171082"/>
            <a:ext cx="6834662" cy="4881901"/>
          </a:xfrm>
          <a:prstGeom prst="rect">
            <a:avLst/>
          </a:prstGeom>
        </p:spPr>
      </p:pic>
      <p:sp>
        <p:nvSpPr>
          <p:cNvPr id="16" name="Rectangle 15">
            <a:extLst>
              <a:ext uri="{FF2B5EF4-FFF2-40B4-BE49-F238E27FC236}">
                <a16:creationId xmlns:a16="http://schemas.microsoft.com/office/drawing/2014/main" id="{5E63F76D-5DFD-A94D-8966-01DCBD05EF28}"/>
              </a:ext>
            </a:extLst>
          </p:cNvPr>
          <p:cNvSpPr/>
          <p:nvPr/>
        </p:nvSpPr>
        <p:spPr>
          <a:xfrm>
            <a:off x="426570" y="1511821"/>
            <a:ext cx="4811635" cy="4881902"/>
          </a:xfrm>
          <a:prstGeom prst="rect">
            <a:avLst/>
          </a:prstGeom>
          <a:gradFill flip="none" rotWithShape="1">
            <a:gsLst>
              <a:gs pos="0">
                <a:schemeClr val="bg1">
                  <a:lumMod val="95000"/>
                </a:schemeClr>
              </a:gs>
              <a:gs pos="100000">
                <a:schemeClr val="bg1">
                  <a:alpha val="2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20EBDD-ACD4-6C49-8A2A-994266BD6FDE}"/>
              </a:ext>
            </a:extLst>
          </p:cNvPr>
          <p:cNvSpPr>
            <a:spLocks noGrp="1"/>
          </p:cNvSpPr>
          <p:nvPr>
            <p:ph type="title"/>
          </p:nvPr>
        </p:nvSpPr>
        <p:spPr/>
        <p:txBody>
          <a:bodyPr/>
          <a:lstStyle/>
          <a:p>
            <a:r>
              <a:rPr lang="en-GB"/>
              <a:t>Payments in the time of Covid</a:t>
            </a:r>
            <a:br>
              <a:rPr lang="en-GB"/>
            </a:br>
            <a:endParaRPr lang="en-US"/>
          </a:p>
        </p:txBody>
      </p:sp>
      <p:sp>
        <p:nvSpPr>
          <p:cNvPr id="3" name="Text Placeholder 2">
            <a:extLst>
              <a:ext uri="{FF2B5EF4-FFF2-40B4-BE49-F238E27FC236}">
                <a16:creationId xmlns:a16="http://schemas.microsoft.com/office/drawing/2014/main" id="{4ABABE17-3223-6241-93EB-DD7DC39119D3}"/>
              </a:ext>
            </a:extLst>
          </p:cNvPr>
          <p:cNvSpPr>
            <a:spLocks noGrp="1"/>
          </p:cNvSpPr>
          <p:nvPr>
            <p:ph type="body" sz="quarter" idx="13"/>
          </p:nvPr>
        </p:nvSpPr>
        <p:spPr/>
        <p:txBody>
          <a:bodyPr/>
          <a:lstStyle/>
          <a:p>
            <a:r>
              <a:rPr lang="en-GB"/>
              <a:t>The growth in contactless payments</a:t>
            </a:r>
          </a:p>
          <a:p>
            <a:endParaRPr lang="en-GB"/>
          </a:p>
        </p:txBody>
      </p:sp>
      <p:sp>
        <p:nvSpPr>
          <p:cNvPr id="5" name="Slide Number Placeholder 4">
            <a:extLst>
              <a:ext uri="{FF2B5EF4-FFF2-40B4-BE49-F238E27FC236}">
                <a16:creationId xmlns:a16="http://schemas.microsoft.com/office/drawing/2014/main" id="{6537D63E-8B8E-D34A-91A7-D385FFB84669}"/>
              </a:ext>
            </a:extLst>
          </p:cNvPr>
          <p:cNvSpPr>
            <a:spLocks noGrp="1"/>
          </p:cNvSpPr>
          <p:nvPr>
            <p:ph type="sldNum" sz="quarter" idx="17"/>
          </p:nvPr>
        </p:nvSpPr>
        <p:spPr/>
        <p:txBody>
          <a:bodyPr/>
          <a:lstStyle/>
          <a:p>
            <a:fld id="{7AB3A04E-FD8A-E74A-BAEA-285279FB67E5}" type="slidenum">
              <a:rPr lang="en-US" smtClean="0"/>
              <a:pPr/>
              <a:t>7</a:t>
            </a:fld>
            <a:endParaRPr lang="en-US"/>
          </a:p>
        </p:txBody>
      </p:sp>
      <p:pic>
        <p:nvPicPr>
          <p:cNvPr id="15" name="Graphic 14">
            <a:extLst>
              <a:ext uri="{FF2B5EF4-FFF2-40B4-BE49-F238E27FC236}">
                <a16:creationId xmlns:a16="http://schemas.microsoft.com/office/drawing/2014/main" id="{E3D88F02-F327-5646-B5F8-5D76C957FE2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bwMode="ltGray">
          <a:xfrm>
            <a:off x="10623483" y="6211019"/>
            <a:ext cx="1181590" cy="399411"/>
          </a:xfrm>
          <a:prstGeom prst="rect">
            <a:avLst/>
          </a:prstGeom>
        </p:spPr>
      </p:pic>
      <p:sp>
        <p:nvSpPr>
          <p:cNvPr id="10" name="TextBox 9">
            <a:extLst>
              <a:ext uri="{FF2B5EF4-FFF2-40B4-BE49-F238E27FC236}">
                <a16:creationId xmlns:a16="http://schemas.microsoft.com/office/drawing/2014/main" id="{2A4239E2-2F50-A242-96C5-055F2B01763C}"/>
              </a:ext>
            </a:extLst>
          </p:cNvPr>
          <p:cNvSpPr txBox="1"/>
          <p:nvPr/>
        </p:nvSpPr>
        <p:spPr>
          <a:xfrm>
            <a:off x="413506" y="1981595"/>
            <a:ext cx="4811635" cy="2308324"/>
          </a:xfrm>
          <a:prstGeom prst="rect">
            <a:avLst/>
          </a:prstGeom>
          <a:noFill/>
        </p:spPr>
        <p:txBody>
          <a:bodyPr wrap="square" lIns="91440" tIns="45720" rIns="91440" bIns="45720" rtlCol="0" anchor="t">
            <a:spAutoFit/>
          </a:bodyPr>
          <a:lstStyle/>
          <a:p>
            <a:pPr marL="231775" indent="-219075">
              <a:buFont typeface="Arial" panose="020B0604020202020204" pitchFamily="34" charset="0"/>
              <a:buChar char="•"/>
            </a:pPr>
            <a:r>
              <a:rPr lang="en-GB">
                <a:latin typeface="Poppins"/>
                <a:cs typeface="Poppins"/>
              </a:rPr>
              <a:t>QR codes: 25-year old technology </a:t>
            </a:r>
            <a:br>
              <a:rPr lang="en-GB">
                <a:latin typeface="Poppins" pitchFamily="2" charset="77"/>
                <a:cs typeface="Poppins" pitchFamily="2" charset="77"/>
              </a:rPr>
            </a:br>
            <a:r>
              <a:rPr lang="en-GB">
                <a:latin typeface="Poppins"/>
                <a:cs typeface="Poppins"/>
              </a:rPr>
              <a:t>re-imagined</a:t>
            </a:r>
          </a:p>
          <a:p>
            <a:pPr marL="231775" indent="-219075">
              <a:buFont typeface="Arial" panose="020B0604020202020204" pitchFamily="34" charset="0"/>
              <a:buChar char="•"/>
            </a:pPr>
            <a:endParaRPr lang="en-GB">
              <a:latin typeface="Poppins" pitchFamily="2" charset="77"/>
              <a:cs typeface="Poppins" pitchFamily="2" charset="77"/>
            </a:endParaRPr>
          </a:p>
          <a:p>
            <a:pPr marL="231775" indent="-219075">
              <a:buFont typeface="Arial" panose="020B0604020202020204" pitchFamily="34" charset="0"/>
              <a:buChar char="•"/>
            </a:pPr>
            <a:r>
              <a:rPr lang="en-GB">
                <a:latin typeface="Poppins"/>
                <a:cs typeface="Poppins"/>
              </a:rPr>
              <a:t>Click and Collect: Kerbside pickup – BOPIS!</a:t>
            </a:r>
          </a:p>
          <a:p>
            <a:pPr marL="231775" indent="-219075">
              <a:buFont typeface="Arial" panose="020B0604020202020204" pitchFamily="34" charset="0"/>
              <a:buChar char="•"/>
            </a:pPr>
            <a:endParaRPr lang="en-GB">
              <a:latin typeface="Poppins" pitchFamily="2" charset="77"/>
              <a:cs typeface="Poppins" pitchFamily="2" charset="77"/>
            </a:endParaRPr>
          </a:p>
          <a:p>
            <a:pPr marL="231775" indent="-219075">
              <a:buFont typeface="Arial" panose="020B0604020202020204" pitchFamily="34" charset="0"/>
              <a:buChar char="•"/>
            </a:pPr>
            <a:r>
              <a:rPr lang="en-GB">
                <a:latin typeface="Poppins" pitchFamily="2" charset="77"/>
                <a:cs typeface="Poppins" pitchFamily="2" charset="77"/>
              </a:rPr>
              <a:t>The growth of delivery service</a:t>
            </a:r>
          </a:p>
          <a:p>
            <a:pPr marL="285750" indent="-285750">
              <a:buFont typeface="Arial" panose="020B0604020202020204" pitchFamily="34" charset="0"/>
              <a:buChar char="•"/>
            </a:pPr>
            <a:endParaRPr lang="en-US"/>
          </a:p>
        </p:txBody>
      </p:sp>
      <p:sp>
        <p:nvSpPr>
          <p:cNvPr id="17" name="Rectangle 16">
            <a:extLst>
              <a:ext uri="{FF2B5EF4-FFF2-40B4-BE49-F238E27FC236}">
                <a16:creationId xmlns:a16="http://schemas.microsoft.com/office/drawing/2014/main" id="{8A7389FB-92DD-BC41-A17D-EFC7F22F9017}"/>
              </a:ext>
            </a:extLst>
          </p:cNvPr>
          <p:cNvSpPr/>
          <p:nvPr/>
        </p:nvSpPr>
        <p:spPr>
          <a:xfrm>
            <a:off x="413507" y="1428676"/>
            <a:ext cx="4811635"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675A877-4DD2-CE47-BAE6-940CB14D35F9}"/>
              </a:ext>
            </a:extLst>
          </p:cNvPr>
          <p:cNvSpPr txBox="1"/>
          <p:nvPr/>
        </p:nvSpPr>
        <p:spPr>
          <a:xfrm>
            <a:off x="478823" y="5516338"/>
            <a:ext cx="4537314" cy="707886"/>
          </a:xfrm>
          <a:prstGeom prst="rect">
            <a:avLst/>
          </a:prstGeom>
          <a:solidFill>
            <a:schemeClr val="accent1">
              <a:alpha val="91000"/>
            </a:schemeClr>
          </a:solidFill>
        </p:spPr>
        <p:txBody>
          <a:bodyPr wrap="square" rtlCol="0">
            <a:spAutoFit/>
          </a:bodyPr>
          <a:lstStyle/>
          <a:p>
            <a:pPr indent="180975"/>
            <a:r>
              <a:rPr lang="en-US" sz="2000" b="1">
                <a:solidFill>
                  <a:schemeClr val="bg1"/>
                </a:solidFill>
                <a:latin typeface="Poppins" pitchFamily="2" charset="77"/>
                <a:cs typeface="Poppins" pitchFamily="2" charset="77"/>
              </a:rPr>
              <a:t>Converged Commerce </a:t>
            </a:r>
            <a:r>
              <a:rPr lang="en-US" sz="2000" b="1" baseline="30000">
                <a:solidFill>
                  <a:schemeClr val="bg1"/>
                </a:solidFill>
                <a:latin typeface="Poppins" pitchFamily="2" charset="77"/>
                <a:cs typeface="Poppins" pitchFamily="2" charset="77"/>
              </a:rPr>
              <a:t>TM</a:t>
            </a:r>
          </a:p>
          <a:p>
            <a:pPr indent="180975"/>
            <a:r>
              <a:rPr lang="en-US" sz="2000" b="1">
                <a:solidFill>
                  <a:schemeClr val="bg1"/>
                </a:solidFill>
                <a:latin typeface="Poppins" pitchFamily="2" charset="77"/>
                <a:cs typeface="Poppins" pitchFamily="2" charset="77"/>
              </a:rPr>
              <a:t>It’s in our DNA</a:t>
            </a:r>
          </a:p>
        </p:txBody>
      </p:sp>
      <p:sp>
        <p:nvSpPr>
          <p:cNvPr id="19" name="Oval 18">
            <a:extLst>
              <a:ext uri="{FF2B5EF4-FFF2-40B4-BE49-F238E27FC236}">
                <a16:creationId xmlns:a16="http://schemas.microsoft.com/office/drawing/2014/main" id="{78ECF805-06C1-EC46-8FD5-252B90BB2624}"/>
              </a:ext>
            </a:extLst>
          </p:cNvPr>
          <p:cNvSpPr/>
          <p:nvPr/>
        </p:nvSpPr>
        <p:spPr>
          <a:xfrm rot="10800000">
            <a:off x="11744960" y="-3632805"/>
            <a:ext cx="14123610" cy="14123610"/>
          </a:xfrm>
          <a:prstGeom prst="ellipse">
            <a:avLst/>
          </a:prstGeom>
          <a:noFill/>
          <a:ln w="101600">
            <a:gradFill>
              <a:gsLst>
                <a:gs pos="0">
                  <a:schemeClr val="bg1"/>
                </a:gs>
                <a:gs pos="5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5147306"/>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ollage of a person's face&#10;&#10;Description automatically generated with medium confidence">
            <a:extLst>
              <a:ext uri="{FF2B5EF4-FFF2-40B4-BE49-F238E27FC236}">
                <a16:creationId xmlns:a16="http://schemas.microsoft.com/office/drawing/2014/main" id="{74C7F944-F3B4-464F-BE85-651FAA438CD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60000" contrast="2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5A586643-CCAF-6643-BC8F-05552AF5FAB3}"/>
              </a:ext>
            </a:extLst>
          </p:cNvPr>
          <p:cNvSpPr>
            <a:spLocks noGrp="1"/>
          </p:cNvSpPr>
          <p:nvPr>
            <p:ph type="body" sz="quarter" idx="19"/>
          </p:nvPr>
        </p:nvSpPr>
        <p:spPr/>
        <p:txBody>
          <a:bodyPr/>
          <a:lstStyle/>
          <a:p>
            <a:r>
              <a:rPr lang="en-US" dirty="0">
                <a:solidFill>
                  <a:schemeClr val="bg1"/>
                </a:solidFill>
              </a:rPr>
              <a:t>02</a:t>
            </a:r>
          </a:p>
        </p:txBody>
      </p:sp>
      <p:sp>
        <p:nvSpPr>
          <p:cNvPr id="4" name="Text Placeholder 3">
            <a:extLst>
              <a:ext uri="{FF2B5EF4-FFF2-40B4-BE49-F238E27FC236}">
                <a16:creationId xmlns:a16="http://schemas.microsoft.com/office/drawing/2014/main" id="{F8FA8F33-E7D5-D441-AD8B-3DF3CDD76F40}"/>
              </a:ext>
            </a:extLst>
          </p:cNvPr>
          <p:cNvSpPr>
            <a:spLocks noGrp="1"/>
          </p:cNvSpPr>
          <p:nvPr>
            <p:ph type="body" sz="quarter" idx="20"/>
          </p:nvPr>
        </p:nvSpPr>
        <p:spPr>
          <a:xfrm>
            <a:off x="5436253" y="3053700"/>
            <a:ext cx="4617524" cy="1345257"/>
          </a:xfrm>
        </p:spPr>
        <p:txBody>
          <a:bodyPr/>
          <a:lstStyle/>
          <a:p>
            <a:pPr>
              <a:lnSpc>
                <a:spcPts val="3600"/>
              </a:lnSpc>
            </a:pPr>
            <a:r>
              <a:rPr lang="en-GB" dirty="0">
                <a:solidFill>
                  <a:schemeClr val="bg1"/>
                </a:solidFill>
              </a:rPr>
              <a:t>It’s a consumer thing…</a:t>
            </a:r>
          </a:p>
        </p:txBody>
      </p:sp>
      <p:sp>
        <p:nvSpPr>
          <p:cNvPr id="5" name="Slide Number Placeholder 4">
            <a:extLst>
              <a:ext uri="{FF2B5EF4-FFF2-40B4-BE49-F238E27FC236}">
                <a16:creationId xmlns:a16="http://schemas.microsoft.com/office/drawing/2014/main" id="{162DB384-3F25-FC40-8AD5-256DB0B50BB7}"/>
              </a:ext>
            </a:extLst>
          </p:cNvPr>
          <p:cNvSpPr>
            <a:spLocks noGrp="1"/>
          </p:cNvSpPr>
          <p:nvPr>
            <p:ph type="sldNum" sz="quarter" idx="17"/>
          </p:nvPr>
        </p:nvSpPr>
        <p:spPr/>
        <p:txBody>
          <a:bodyPr/>
          <a:lstStyle/>
          <a:p>
            <a:fld id="{7AB3A04E-FD8A-E74A-BAEA-285279FB67E5}" type="slidenum">
              <a:rPr lang="en-US" smtClean="0"/>
              <a:pPr/>
              <a:t>8</a:t>
            </a:fld>
            <a:endParaRPr lang="en-US" dirty="0"/>
          </a:p>
        </p:txBody>
      </p:sp>
      <p:sp>
        <p:nvSpPr>
          <p:cNvPr id="8" name="Rectangle 7">
            <a:extLst>
              <a:ext uri="{FF2B5EF4-FFF2-40B4-BE49-F238E27FC236}">
                <a16:creationId xmlns:a16="http://schemas.microsoft.com/office/drawing/2014/main" id="{E9AC5BF2-B999-6A41-BD0E-44334FB2D26F}"/>
              </a:ext>
            </a:extLst>
          </p:cNvPr>
          <p:cNvSpPr/>
          <p:nvPr/>
        </p:nvSpPr>
        <p:spPr>
          <a:xfrm>
            <a:off x="878326" y="4962006"/>
            <a:ext cx="4237014" cy="574779"/>
          </a:xfrm>
          <a:prstGeom prst="rect">
            <a:avLst/>
          </a:prstGeom>
          <a:gradFill>
            <a:gsLst>
              <a:gs pos="100000">
                <a:schemeClr val="accent1"/>
              </a:gs>
              <a:gs pos="0">
                <a:schemeClr val="bg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BD0F5B5-79D0-3C47-9AEF-E5143E8B4595}"/>
              </a:ext>
            </a:extLst>
          </p:cNvPr>
          <p:cNvSpPr/>
          <p:nvPr/>
        </p:nvSpPr>
        <p:spPr>
          <a:xfrm rot="10800000">
            <a:off x="-1459665" y="-2695235"/>
            <a:ext cx="12248470" cy="12248470"/>
          </a:xfrm>
          <a:prstGeom prst="ellipse">
            <a:avLst/>
          </a:prstGeom>
          <a:noFill/>
          <a:ln w="330200">
            <a:gradFill>
              <a:gsLst>
                <a:gs pos="24000">
                  <a:schemeClr val="bg1"/>
                </a:gs>
                <a:gs pos="67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119">
            <a:extLst>
              <a:ext uri="{FF2B5EF4-FFF2-40B4-BE49-F238E27FC236}">
                <a16:creationId xmlns:a16="http://schemas.microsoft.com/office/drawing/2014/main" id="{691E1441-1B53-6941-9FE9-633600F53832}"/>
              </a:ext>
            </a:extLst>
          </p:cNvPr>
          <p:cNvSpPr txBox="1">
            <a:spLocks/>
          </p:cNvSpPr>
          <p:nvPr/>
        </p:nvSpPr>
        <p:spPr>
          <a:xfrm>
            <a:off x="11744960" y="6224224"/>
            <a:ext cx="447040"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chemeClr val="bg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B3A04E-FD8A-E74A-BAEA-285279FB67E5}" type="slidenum">
              <a:rPr lang="en-US" smtClean="0"/>
              <a:pPr/>
              <a:t>8</a:t>
            </a:fld>
            <a:endParaRPr lang="en-US" dirty="0"/>
          </a:p>
        </p:txBody>
      </p:sp>
      <p:pic>
        <p:nvPicPr>
          <p:cNvPr id="12" name="Picture 11" descr="Logo&#10;&#10;Description automatically generated">
            <a:extLst>
              <a:ext uri="{FF2B5EF4-FFF2-40B4-BE49-F238E27FC236}">
                <a16:creationId xmlns:a16="http://schemas.microsoft.com/office/drawing/2014/main" id="{B005BC6B-6DF1-0C43-9AF0-7ED0A08446D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620768" y="6210276"/>
            <a:ext cx="1181590" cy="396386"/>
          </a:xfrm>
          <a:prstGeom prst="rect">
            <a:avLst/>
          </a:prstGeom>
        </p:spPr>
      </p:pic>
      <p:pic>
        <p:nvPicPr>
          <p:cNvPr id="17" name="Picture 16" descr="A large group of people&#10;&#10;Description automatically generated with low confidence">
            <a:extLst>
              <a:ext uri="{FF2B5EF4-FFF2-40B4-BE49-F238E27FC236}">
                <a16:creationId xmlns:a16="http://schemas.microsoft.com/office/drawing/2014/main" id="{00616F85-DB86-D249-B665-C34A7517F23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783779" y="1516450"/>
            <a:ext cx="4707774" cy="4707774"/>
          </a:xfrm>
          <a:prstGeom prst="rect">
            <a:avLst/>
          </a:prstGeom>
        </p:spPr>
      </p:pic>
      <p:pic>
        <p:nvPicPr>
          <p:cNvPr id="18" name="Picture 17" descr="A large group of people&#10;&#10;Description automatically generated with low confidence">
            <a:extLst>
              <a:ext uri="{FF2B5EF4-FFF2-40B4-BE49-F238E27FC236}">
                <a16:creationId xmlns:a16="http://schemas.microsoft.com/office/drawing/2014/main" id="{C603D724-A3EF-F847-BC14-842292AC623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12520204" y="1516450"/>
            <a:ext cx="4707774" cy="4707774"/>
          </a:xfrm>
          <a:prstGeom prst="rect">
            <a:avLst/>
          </a:prstGeom>
        </p:spPr>
      </p:pic>
    </p:spTree>
    <p:extLst>
      <p:ext uri="{BB962C8B-B14F-4D97-AF65-F5344CB8AC3E}">
        <p14:creationId xmlns:p14="http://schemas.microsoft.com/office/powerpoint/2010/main" val="3341792692"/>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EBDD-ACD4-6C49-8A2A-994266BD6FDE}"/>
              </a:ext>
            </a:extLst>
          </p:cNvPr>
          <p:cNvSpPr>
            <a:spLocks noGrp="1"/>
          </p:cNvSpPr>
          <p:nvPr>
            <p:ph type="title"/>
          </p:nvPr>
        </p:nvSpPr>
        <p:spPr/>
        <p:txBody>
          <a:bodyPr/>
          <a:lstStyle/>
          <a:p>
            <a:r>
              <a:rPr lang="en-GB" dirty="0"/>
              <a:t>Subscription Economy</a:t>
            </a:r>
            <a:br>
              <a:rPr lang="en-GB" dirty="0"/>
            </a:br>
            <a:br>
              <a:rPr lang="en-GB" dirty="0"/>
            </a:br>
            <a:endParaRPr lang="en-US" dirty="0"/>
          </a:p>
        </p:txBody>
      </p:sp>
      <p:sp>
        <p:nvSpPr>
          <p:cNvPr id="9" name="Text Placeholder 8">
            <a:extLst>
              <a:ext uri="{FF2B5EF4-FFF2-40B4-BE49-F238E27FC236}">
                <a16:creationId xmlns:a16="http://schemas.microsoft.com/office/drawing/2014/main" id="{B2D3F98C-0FB4-EB43-9690-A94CCFAC548F}"/>
              </a:ext>
            </a:extLst>
          </p:cNvPr>
          <p:cNvSpPr>
            <a:spLocks noGrp="1"/>
          </p:cNvSpPr>
          <p:nvPr>
            <p:ph type="body" sz="quarter" idx="13"/>
          </p:nvPr>
        </p:nvSpPr>
        <p:spPr/>
        <p:txBody>
          <a:bodyPr/>
          <a:lstStyle/>
          <a:p>
            <a:r>
              <a:rPr lang="en-GB" dirty="0"/>
              <a:t>It’s not just about SaaS</a:t>
            </a:r>
          </a:p>
          <a:p>
            <a:endParaRPr lang="en-GB" dirty="0"/>
          </a:p>
          <a:p>
            <a:endParaRPr lang="en-US" dirty="0"/>
          </a:p>
        </p:txBody>
      </p:sp>
      <p:sp>
        <p:nvSpPr>
          <p:cNvPr id="5" name="Slide Number Placeholder 4">
            <a:extLst>
              <a:ext uri="{FF2B5EF4-FFF2-40B4-BE49-F238E27FC236}">
                <a16:creationId xmlns:a16="http://schemas.microsoft.com/office/drawing/2014/main" id="{6537D63E-8B8E-D34A-91A7-D385FFB84669}"/>
              </a:ext>
            </a:extLst>
          </p:cNvPr>
          <p:cNvSpPr>
            <a:spLocks noGrp="1"/>
          </p:cNvSpPr>
          <p:nvPr>
            <p:ph type="sldNum" sz="quarter" idx="17"/>
          </p:nvPr>
        </p:nvSpPr>
        <p:spPr/>
        <p:txBody>
          <a:bodyPr/>
          <a:lstStyle/>
          <a:p>
            <a:fld id="{7AB3A04E-FD8A-E74A-BAEA-285279FB67E5}" type="slidenum">
              <a:rPr lang="en-US" smtClean="0"/>
              <a:pPr/>
              <a:t>9</a:t>
            </a:fld>
            <a:endParaRPr lang="en-US" dirty="0"/>
          </a:p>
        </p:txBody>
      </p:sp>
      <p:pic>
        <p:nvPicPr>
          <p:cNvPr id="15" name="Graphic 14">
            <a:extLst>
              <a:ext uri="{FF2B5EF4-FFF2-40B4-BE49-F238E27FC236}">
                <a16:creationId xmlns:a16="http://schemas.microsoft.com/office/drawing/2014/main" id="{E3D88F02-F327-5646-B5F8-5D76C957FE23}"/>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ltGray">
          <a:xfrm>
            <a:off x="10623483" y="6211019"/>
            <a:ext cx="1181590" cy="399411"/>
          </a:xfrm>
          <a:prstGeom prst="rect">
            <a:avLst/>
          </a:prstGeom>
        </p:spPr>
      </p:pic>
      <p:pic>
        <p:nvPicPr>
          <p:cNvPr id="20" name="Picture 19" descr="A picture containing shape&#10;&#10;Description automatically generated">
            <a:extLst>
              <a:ext uri="{FF2B5EF4-FFF2-40B4-BE49-F238E27FC236}">
                <a16:creationId xmlns:a16="http://schemas.microsoft.com/office/drawing/2014/main" id="{6D01F5A5-194C-F749-ABEA-6AB589C1AE0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51452" y="1410743"/>
            <a:ext cx="3127732" cy="4732293"/>
          </a:xfrm>
          <a:prstGeom prst="rect">
            <a:avLst/>
          </a:prstGeom>
          <a:effectLst>
            <a:reflection blurRad="6350" stA="52000" endA="300" endPos="11156" dir="5400000" sy="-100000" algn="bl" rotWithShape="0"/>
          </a:effectLst>
        </p:spPr>
      </p:pic>
      <p:pic>
        <p:nvPicPr>
          <p:cNvPr id="21" name="Picture 20">
            <a:extLst>
              <a:ext uri="{FF2B5EF4-FFF2-40B4-BE49-F238E27FC236}">
                <a16:creationId xmlns:a16="http://schemas.microsoft.com/office/drawing/2014/main" id="{95B24F6A-B7DE-AB42-90DA-92D71618BDD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041611" y="2201429"/>
            <a:ext cx="1976048" cy="2833709"/>
          </a:xfrm>
          <a:prstGeom prst="rect">
            <a:avLst/>
          </a:prstGeom>
        </p:spPr>
      </p:pic>
      <p:pic>
        <p:nvPicPr>
          <p:cNvPr id="23" name="Picture 22" descr="A large group of people&#10;&#10;Description automatically generated with low confidence">
            <a:extLst>
              <a:ext uri="{FF2B5EF4-FFF2-40B4-BE49-F238E27FC236}">
                <a16:creationId xmlns:a16="http://schemas.microsoft.com/office/drawing/2014/main" id="{19292652-3C1A-9E42-BFE8-5891B4F6408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49462" y="1516450"/>
            <a:ext cx="4707774" cy="4707774"/>
          </a:xfrm>
          <a:prstGeom prst="rect">
            <a:avLst/>
          </a:prstGeom>
        </p:spPr>
      </p:pic>
      <p:pic>
        <p:nvPicPr>
          <p:cNvPr id="24" name="Picture 23" descr="A large group of people&#10;&#10;Description automatically generated with low confidence">
            <a:extLst>
              <a:ext uri="{FF2B5EF4-FFF2-40B4-BE49-F238E27FC236}">
                <a16:creationId xmlns:a16="http://schemas.microsoft.com/office/drawing/2014/main" id="{72F2E615-679A-CD4B-98C6-26873917129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H="1">
            <a:off x="7206918" y="1516450"/>
            <a:ext cx="4707774" cy="4707774"/>
          </a:xfrm>
          <a:prstGeom prst="rect">
            <a:avLst/>
          </a:prstGeom>
        </p:spPr>
      </p:pic>
      <p:sp>
        <p:nvSpPr>
          <p:cNvPr id="25" name="Oval 24">
            <a:extLst>
              <a:ext uri="{FF2B5EF4-FFF2-40B4-BE49-F238E27FC236}">
                <a16:creationId xmlns:a16="http://schemas.microsoft.com/office/drawing/2014/main" id="{E0F6BD28-4ABD-5F4A-A0A0-8252DEE1D928}"/>
              </a:ext>
            </a:extLst>
          </p:cNvPr>
          <p:cNvSpPr/>
          <p:nvPr/>
        </p:nvSpPr>
        <p:spPr>
          <a:xfrm rot="10800000">
            <a:off x="11752923" y="-3632805"/>
            <a:ext cx="14123610" cy="14123610"/>
          </a:xfrm>
          <a:prstGeom prst="ellipse">
            <a:avLst/>
          </a:prstGeom>
          <a:noFill/>
          <a:ln w="101600">
            <a:gradFill>
              <a:gsLst>
                <a:gs pos="0">
                  <a:schemeClr val="bg1"/>
                </a:gs>
                <a:gs pos="5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00</a:t>
            </a:r>
          </a:p>
        </p:txBody>
      </p:sp>
      <p:pic>
        <p:nvPicPr>
          <p:cNvPr id="12" name="Picture 11">
            <a:extLst>
              <a:ext uri="{FF2B5EF4-FFF2-40B4-BE49-F238E27FC236}">
                <a16:creationId xmlns:a16="http://schemas.microsoft.com/office/drawing/2014/main" id="{895B4450-C289-5948-8D09-0DC789802207}"/>
              </a:ext>
            </a:extLst>
          </p:cNvPr>
          <p:cNvPicPr>
            <a:picLocks noChangeAspect="1"/>
          </p:cNvPicPr>
          <p:nvPr/>
        </p:nvPicPr>
        <p:blipFill>
          <a:blip r:embed="rId8"/>
          <a:stretch>
            <a:fillRect/>
          </a:stretch>
        </p:blipFill>
        <p:spPr>
          <a:xfrm rot="188827">
            <a:off x="9998947" y="7442930"/>
            <a:ext cx="911692" cy="1442964"/>
          </a:xfrm>
          <a:prstGeom prst="rect">
            <a:avLst/>
          </a:prstGeom>
        </p:spPr>
      </p:pic>
    </p:spTree>
    <p:extLst>
      <p:ext uri="{BB962C8B-B14F-4D97-AF65-F5344CB8AC3E}">
        <p14:creationId xmlns:p14="http://schemas.microsoft.com/office/powerpoint/2010/main" val="3986697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Trust Payments">
      <a:dk1>
        <a:srgbClr val="000000"/>
      </a:dk1>
      <a:lt1>
        <a:srgbClr val="FFFFFF"/>
      </a:lt1>
      <a:dk2>
        <a:srgbClr val="FFFFFF"/>
      </a:dk2>
      <a:lt2>
        <a:srgbClr val="FFFFFF"/>
      </a:lt2>
      <a:accent1>
        <a:srgbClr val="309D76"/>
      </a:accent1>
      <a:accent2>
        <a:srgbClr val="247659"/>
      </a:accent2>
      <a:accent3>
        <a:srgbClr val="5027D2"/>
      </a:accent3>
      <a:accent4>
        <a:srgbClr val="515151"/>
      </a:accent4>
      <a:accent5>
        <a:srgbClr val="919191"/>
      </a:accent5>
      <a:accent6>
        <a:srgbClr val="CACACA"/>
      </a:accent6>
      <a:hlink>
        <a:srgbClr val="5027D2"/>
      </a:hlink>
      <a:folHlink>
        <a:srgbClr val="C34FAB"/>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1_Trust 0001_Trust Payments -Template_V1" id="{B41F13CB-AB08-DC4F-B4D1-CF2AD39B4262}" vid="{F80A851D-D125-A84D-81A4-B44727691F2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70FF1FA1C17654098F072744CFDE649" ma:contentTypeVersion="13" ma:contentTypeDescription="Create a new document." ma:contentTypeScope="" ma:versionID="467be4866498df98936e07af4900e87b">
  <xsd:schema xmlns:xsd="http://www.w3.org/2001/XMLSchema" xmlns:xs="http://www.w3.org/2001/XMLSchema" xmlns:p="http://schemas.microsoft.com/office/2006/metadata/properties" xmlns:ns2="ba1262db-8b39-4165-ac07-d497c9458a1b" xmlns:ns3="addcedbe-ab38-4c97-8e46-a9e827a4a246" targetNamespace="http://schemas.microsoft.com/office/2006/metadata/properties" ma:root="true" ma:fieldsID="5e84619190d11b20aa5b3b92793ff055" ns2:_="" ns3:_="">
    <xsd:import namespace="ba1262db-8b39-4165-ac07-d497c9458a1b"/>
    <xsd:import namespace="addcedbe-ab38-4c97-8e46-a9e827a4a24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1262db-8b39-4165-ac07-d497c9458a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ddcedbe-ab38-4c97-8e46-a9e827a4a24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424DF29-82EC-4626-ABB3-27A67DD4C8C3}"/>
</file>

<file path=customXml/itemProps2.xml><?xml version="1.0" encoding="utf-8"?>
<ds:datastoreItem xmlns:ds="http://schemas.openxmlformats.org/officeDocument/2006/customXml" ds:itemID="{54376829-F16A-46BD-BEA5-F4F7DE275BCC}"/>
</file>

<file path=customXml/itemProps3.xml><?xml version="1.0" encoding="utf-8"?>
<ds:datastoreItem xmlns:ds="http://schemas.openxmlformats.org/officeDocument/2006/customXml" ds:itemID="{D2E4085D-B87F-41C8-A948-85436C311156}"/>
</file>

<file path=docProps/app.xml><?xml version="1.0" encoding="utf-8"?>
<Properties xmlns="http://schemas.openxmlformats.org/officeDocument/2006/extended-properties" xmlns:vt="http://schemas.openxmlformats.org/officeDocument/2006/docPropsVTypes">
  <TotalTime>102</TotalTime>
  <Words>1552</Words>
  <Application>Microsoft Office PowerPoint</Application>
  <PresentationFormat>Widescreen</PresentationFormat>
  <Paragraphs>251</Paragraphs>
  <Slides>20</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Abadi</vt:lpstr>
      <vt:lpstr>Arial</vt:lpstr>
      <vt:lpstr>Calibri</vt:lpstr>
      <vt:lpstr>Century Gothic</vt:lpstr>
      <vt:lpstr>Poppins</vt:lpstr>
      <vt:lpstr>Segoe UI</vt:lpstr>
      <vt:lpstr>Wingdings</vt:lpstr>
      <vt:lpstr>Office Theme</vt:lpstr>
      <vt:lpstr>PowerPoint Presentation</vt:lpstr>
      <vt:lpstr>Who we are</vt:lpstr>
      <vt:lpstr>Commerce is Blending </vt:lpstr>
      <vt:lpstr>The Trust Payments Commerce Offering </vt:lpstr>
      <vt:lpstr>PowerPoint Presentation</vt:lpstr>
      <vt:lpstr>Payments in the time of Covid </vt:lpstr>
      <vt:lpstr>Payments in the time of Covid </vt:lpstr>
      <vt:lpstr>PowerPoint Presentation</vt:lpstr>
      <vt:lpstr>Subscription Economy  </vt:lpstr>
      <vt:lpstr>BNPL – 170-Year Old Payment Form Re-Imagined for the Digital Age   </vt:lpstr>
      <vt:lpstr>BNPL – 170 Year Old Payment Form Re-Imagined for the Digital Age   </vt:lpstr>
      <vt:lpstr>Customer  Experience Retail as entertainment  </vt:lpstr>
      <vt:lpstr>Convergence of Customer Journeys </vt:lpstr>
      <vt:lpstr>Fuelling online growth for SMEs</vt:lpstr>
      <vt:lpstr>New ways to pay </vt:lpstr>
      <vt:lpstr>What are we paying on?</vt:lpstr>
      <vt:lpstr>Security &amp; Schemes Initiatives  </vt:lpstr>
      <vt:lpstr>Our commitment to CSR, Diversity &amp; Inclusion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Joe Fernandez</cp:lastModifiedBy>
  <cp:revision>2</cp:revision>
  <dcterms:modified xsi:type="dcterms:W3CDTF">2022-03-18T14:00:55Z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0x010100470FF1FA1C17654098F072744CFDE649</vt:lpwstr>
  </property>
</Properties>
</file>